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rts/chart1.xml" ContentType="application/vnd.openxmlformats-officedocument.drawingml.chart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62" r:id="rId6"/>
    <p:sldId id="266" r:id="rId7"/>
    <p:sldId id="267" r:id="rId8"/>
    <p:sldId id="278" r:id="rId9"/>
    <p:sldId id="261" r:id="rId10"/>
    <p:sldId id="268" r:id="rId11"/>
    <p:sldId id="269" r:id="rId12"/>
    <p:sldId id="260" r:id="rId13"/>
    <p:sldId id="263" r:id="rId14"/>
    <p:sldId id="279" r:id="rId15"/>
    <p:sldId id="274" r:id="rId16"/>
    <p:sldId id="275" r:id="rId17"/>
    <p:sldId id="264" r:id="rId18"/>
    <p:sldId id="270" r:id="rId19"/>
    <p:sldId id="273" r:id="rId20"/>
    <p:sldId id="272" r:id="rId21"/>
    <p:sldId id="276" r:id="rId22"/>
    <p:sldId id="277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92162B"/>
    <a:srgbClr val="F3F2E9"/>
    <a:srgbClr val="FFFF66"/>
    <a:srgbClr val="B71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Vendas</c:v>
                </c:pt>
              </c:strCache>
            </c:strRef>
          </c:tx>
          <c:explosion val="25"/>
          <c:cat>
            <c:strRef>
              <c:f>Plan1!$A$2:$A$5</c:f>
              <c:strCache>
                <c:ptCount val="4"/>
                <c:pt idx="0">
                  <c:v>Bactérias piogênicas</c:v>
                </c:pt>
                <c:pt idx="1">
                  <c:v>Vírus</c:v>
                </c:pt>
                <c:pt idx="2">
                  <c:v>Fungos</c:v>
                </c:pt>
                <c:pt idx="3">
                  <c:v>Protozoários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9</c:v>
                </c:pt>
                <c:pt idx="1">
                  <c:v>0.30000000000000016</c:v>
                </c:pt>
                <c:pt idx="2">
                  <c:v>0.4</c:v>
                </c:pt>
                <c:pt idx="3">
                  <c:v>0.30000000000000016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B8427E-86DA-4147-857C-733A672BF85E}" type="doc">
      <dgm:prSet loTypeId="urn:microsoft.com/office/officeart/2005/8/layout/chevron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t-BR"/>
        </a:p>
      </dgm:t>
    </dgm:pt>
    <dgm:pt modelId="{5286FC7F-F9DB-4EBD-B60E-365C26B532C6}">
      <dgm:prSet phldrT="[Texto]"/>
      <dgm:spPr/>
      <dgm:t>
        <a:bodyPr/>
        <a:lstStyle/>
        <a:p>
          <a:r>
            <a:rPr lang="en-US" dirty="0" smtClean="0"/>
            <a:t>1</a:t>
          </a:r>
          <a:endParaRPr lang="pt-BR" dirty="0"/>
        </a:p>
      </dgm:t>
    </dgm:pt>
    <dgm:pt modelId="{0C77DA17-CEE4-498B-9341-884CED96B21C}" type="parTrans" cxnId="{B7CC3FA5-1608-45C8-9147-5AE3A1B5EC00}">
      <dgm:prSet/>
      <dgm:spPr/>
      <dgm:t>
        <a:bodyPr/>
        <a:lstStyle/>
        <a:p>
          <a:endParaRPr lang="pt-BR"/>
        </a:p>
      </dgm:t>
    </dgm:pt>
    <dgm:pt modelId="{706AF94D-2796-444C-A854-3ACC5BE50671}" type="sibTrans" cxnId="{B7CC3FA5-1608-45C8-9147-5AE3A1B5EC00}">
      <dgm:prSet/>
      <dgm:spPr/>
      <dgm:t>
        <a:bodyPr/>
        <a:lstStyle/>
        <a:p>
          <a:endParaRPr lang="pt-BR"/>
        </a:p>
      </dgm:t>
    </dgm:pt>
    <dgm:pt modelId="{8AC5BFF4-3CC9-4B07-97C2-EEA1E0BD5FF1}">
      <dgm:prSet phldrT="[Texto]"/>
      <dgm:spPr/>
      <dgm:t>
        <a:bodyPr/>
        <a:lstStyle/>
        <a:p>
          <a:r>
            <a:rPr kumimoji="0" lang="pt-BR" b="0" i="0" u="none" strike="noStrike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Propor um protocolo clínico de condutas</a:t>
          </a:r>
          <a:endParaRPr lang="pt-BR" dirty="0">
            <a:solidFill>
              <a:srgbClr val="000066"/>
            </a:solidFill>
          </a:endParaRPr>
        </a:p>
      </dgm:t>
    </dgm:pt>
    <dgm:pt modelId="{C24EAD77-F3C6-4D12-9D87-4E6EC4719BA4}" type="parTrans" cxnId="{04B8ECD1-32D2-4A56-B320-FDBFEE4888EF}">
      <dgm:prSet/>
      <dgm:spPr/>
      <dgm:t>
        <a:bodyPr/>
        <a:lstStyle/>
        <a:p>
          <a:endParaRPr lang="pt-BR"/>
        </a:p>
      </dgm:t>
    </dgm:pt>
    <dgm:pt modelId="{F4F59304-D7E7-4EE8-B58A-89CE66A3B7B2}" type="sibTrans" cxnId="{04B8ECD1-32D2-4A56-B320-FDBFEE4888EF}">
      <dgm:prSet/>
      <dgm:spPr/>
      <dgm:t>
        <a:bodyPr/>
        <a:lstStyle/>
        <a:p>
          <a:endParaRPr lang="pt-BR"/>
        </a:p>
      </dgm:t>
    </dgm:pt>
    <dgm:pt modelId="{2754B93A-8200-414F-99D5-94CEC471E574}">
      <dgm:prSet phldrT="[Texto]"/>
      <dgm:spPr/>
      <dgm:t>
        <a:bodyPr/>
        <a:lstStyle/>
        <a:p>
          <a:r>
            <a:rPr lang="en-US" dirty="0" smtClean="0"/>
            <a:t>2</a:t>
          </a:r>
          <a:endParaRPr lang="pt-BR" dirty="0"/>
        </a:p>
      </dgm:t>
    </dgm:pt>
    <dgm:pt modelId="{2D592FF2-5EC4-4055-893B-F72E91D54FC3}" type="parTrans" cxnId="{5C6CE520-7A79-4ADD-B97F-422D014F6E99}">
      <dgm:prSet/>
      <dgm:spPr/>
      <dgm:t>
        <a:bodyPr/>
        <a:lstStyle/>
        <a:p>
          <a:endParaRPr lang="pt-BR"/>
        </a:p>
      </dgm:t>
    </dgm:pt>
    <dgm:pt modelId="{079DA758-4ECA-497E-ABAE-923AF068B344}" type="sibTrans" cxnId="{5C6CE520-7A79-4ADD-B97F-422D014F6E99}">
      <dgm:prSet/>
      <dgm:spPr/>
      <dgm:t>
        <a:bodyPr/>
        <a:lstStyle/>
        <a:p>
          <a:endParaRPr lang="pt-BR"/>
        </a:p>
      </dgm:t>
    </dgm:pt>
    <dgm:pt modelId="{7E2E0207-9C10-46F5-AE03-A48CA12E7DB6}">
      <dgm:prSet phldrT="[Texto]"/>
      <dgm:spPr/>
      <dgm:t>
        <a:bodyPr/>
        <a:lstStyle/>
        <a:p>
          <a:r>
            <a:rPr lang="pt-BR" dirty="0" smtClean="0">
              <a:solidFill>
                <a:srgbClr val="000066"/>
              </a:solidFill>
            </a:rPr>
            <a:t>I</a:t>
          </a:r>
          <a:r>
            <a:rPr kumimoji="0" lang="pt-BR" b="0" i="0" u="none" strike="noStrike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ntervenção precoce</a:t>
          </a:r>
          <a:endParaRPr lang="pt-BR" dirty="0"/>
        </a:p>
      </dgm:t>
    </dgm:pt>
    <dgm:pt modelId="{3E249C7A-3E28-4AA4-B41E-180AB97F98D3}" type="parTrans" cxnId="{CEEB1D6D-38BE-481A-855A-FD31BF7BBA16}">
      <dgm:prSet/>
      <dgm:spPr/>
      <dgm:t>
        <a:bodyPr/>
        <a:lstStyle/>
        <a:p>
          <a:endParaRPr lang="pt-BR"/>
        </a:p>
      </dgm:t>
    </dgm:pt>
    <dgm:pt modelId="{C2AEBC70-5B65-486E-AB14-CEF838B87649}" type="sibTrans" cxnId="{CEEB1D6D-38BE-481A-855A-FD31BF7BBA16}">
      <dgm:prSet/>
      <dgm:spPr/>
      <dgm:t>
        <a:bodyPr/>
        <a:lstStyle/>
        <a:p>
          <a:endParaRPr lang="pt-BR"/>
        </a:p>
      </dgm:t>
    </dgm:pt>
    <dgm:pt modelId="{481806F9-0B68-45F7-B48E-5093CC9B8164}">
      <dgm:prSet phldrT="[Texto]"/>
      <dgm:spPr/>
      <dgm:t>
        <a:bodyPr/>
        <a:lstStyle/>
        <a:p>
          <a:r>
            <a:rPr lang="en-US" dirty="0" smtClean="0"/>
            <a:t>3</a:t>
          </a:r>
          <a:endParaRPr lang="pt-BR" dirty="0"/>
        </a:p>
      </dgm:t>
    </dgm:pt>
    <dgm:pt modelId="{A2853268-651E-4136-992A-172EC922F110}" type="parTrans" cxnId="{F495F404-9CEA-4FE7-867A-449D4D80EDA7}">
      <dgm:prSet/>
      <dgm:spPr/>
      <dgm:t>
        <a:bodyPr/>
        <a:lstStyle/>
        <a:p>
          <a:endParaRPr lang="pt-BR"/>
        </a:p>
      </dgm:t>
    </dgm:pt>
    <dgm:pt modelId="{34953B33-5047-48C1-845B-5FCD8D14BBAA}" type="sibTrans" cxnId="{F495F404-9CEA-4FE7-867A-449D4D80EDA7}">
      <dgm:prSet/>
      <dgm:spPr/>
      <dgm:t>
        <a:bodyPr/>
        <a:lstStyle/>
        <a:p>
          <a:endParaRPr lang="pt-BR"/>
        </a:p>
      </dgm:t>
    </dgm:pt>
    <dgm:pt modelId="{53073CD2-6496-41C3-81F8-31A8A1BFCB2A}">
      <dgm:prSet phldrT="[Texto]"/>
      <dgm:spPr/>
      <dgm:t>
        <a:bodyPr/>
        <a:lstStyle/>
        <a:p>
          <a:r>
            <a:rPr kumimoji="0" lang="pt-BR" b="0" i="0" u="none" strike="noStrike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Prevenir seqüelas</a:t>
          </a:r>
          <a:r>
            <a:rPr kumimoji="0" lang="pt-BR" b="0" i="0" u="none" strike="noStrike" cap="none" spc="0" normalizeH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 </a:t>
          </a:r>
          <a:r>
            <a:rPr kumimoji="0" lang="pt-BR" b="0" i="0" u="none" strike="noStrike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permanentes e evoluções fatais</a:t>
          </a:r>
          <a:endParaRPr lang="pt-BR" dirty="0"/>
        </a:p>
      </dgm:t>
    </dgm:pt>
    <dgm:pt modelId="{EBE3C3E8-1587-4B88-ACCB-C47D53E29167}" type="parTrans" cxnId="{290855D5-16B8-4F6D-9D10-AE81488035F5}">
      <dgm:prSet/>
      <dgm:spPr/>
      <dgm:t>
        <a:bodyPr/>
        <a:lstStyle/>
        <a:p>
          <a:endParaRPr lang="pt-BR"/>
        </a:p>
      </dgm:t>
    </dgm:pt>
    <dgm:pt modelId="{8F75B386-1925-4A5B-AE81-F050E9F08A6B}" type="sibTrans" cxnId="{290855D5-16B8-4F6D-9D10-AE81488035F5}">
      <dgm:prSet/>
      <dgm:spPr/>
      <dgm:t>
        <a:bodyPr/>
        <a:lstStyle/>
        <a:p>
          <a:endParaRPr lang="pt-BR"/>
        </a:p>
      </dgm:t>
    </dgm:pt>
    <dgm:pt modelId="{E2EDBB71-6F71-489C-9995-AC365091696D}" type="pres">
      <dgm:prSet presAssocID="{B4B8427E-86DA-4147-857C-733A672BF85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201D0AE-EFFC-4A9F-9E45-234AB2FF6DB8}" type="pres">
      <dgm:prSet presAssocID="{5286FC7F-F9DB-4EBD-B60E-365C26B532C6}" presName="composite" presStyleCnt="0"/>
      <dgm:spPr/>
    </dgm:pt>
    <dgm:pt modelId="{F41EA495-1313-49BD-B5BB-31F547EFA30F}" type="pres">
      <dgm:prSet presAssocID="{5286FC7F-F9DB-4EBD-B60E-365C26B532C6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ED77DE3-8B98-4FBB-8D51-D481EB6F6D69}" type="pres">
      <dgm:prSet presAssocID="{5286FC7F-F9DB-4EBD-B60E-365C26B532C6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9B41221-DAD2-4D74-BB92-15DC7CF3BAE0}" type="pres">
      <dgm:prSet presAssocID="{706AF94D-2796-444C-A854-3ACC5BE50671}" presName="sp" presStyleCnt="0"/>
      <dgm:spPr/>
    </dgm:pt>
    <dgm:pt modelId="{F023E152-63D0-4ADC-B0A5-6242896C16B3}" type="pres">
      <dgm:prSet presAssocID="{2754B93A-8200-414F-99D5-94CEC471E574}" presName="composite" presStyleCnt="0"/>
      <dgm:spPr/>
    </dgm:pt>
    <dgm:pt modelId="{E34E55C9-9592-4109-9689-0B32157EE294}" type="pres">
      <dgm:prSet presAssocID="{2754B93A-8200-414F-99D5-94CEC471E57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23549FA-5504-4AC8-A9D7-63FE55F4FA75}" type="pres">
      <dgm:prSet presAssocID="{2754B93A-8200-414F-99D5-94CEC471E57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6F6C996-25EC-4E8D-BC00-6CFB1A81799B}" type="pres">
      <dgm:prSet presAssocID="{079DA758-4ECA-497E-ABAE-923AF068B344}" presName="sp" presStyleCnt="0"/>
      <dgm:spPr/>
    </dgm:pt>
    <dgm:pt modelId="{E0947BE7-1350-4BCB-8839-7F4108B2128F}" type="pres">
      <dgm:prSet presAssocID="{481806F9-0B68-45F7-B48E-5093CC9B8164}" presName="composite" presStyleCnt="0"/>
      <dgm:spPr/>
    </dgm:pt>
    <dgm:pt modelId="{B54BAE5D-9590-464F-95CC-B298CAB93182}" type="pres">
      <dgm:prSet presAssocID="{481806F9-0B68-45F7-B48E-5093CC9B816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23128DC-E21F-4797-974D-FBF8C8FC99D3}" type="pres">
      <dgm:prSet presAssocID="{481806F9-0B68-45F7-B48E-5093CC9B816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C6CE520-7A79-4ADD-B97F-422D014F6E99}" srcId="{B4B8427E-86DA-4147-857C-733A672BF85E}" destId="{2754B93A-8200-414F-99D5-94CEC471E574}" srcOrd="1" destOrd="0" parTransId="{2D592FF2-5EC4-4055-893B-F72E91D54FC3}" sibTransId="{079DA758-4ECA-497E-ABAE-923AF068B344}"/>
    <dgm:cxn modelId="{0BB21EAB-8972-452E-99ED-552A2B38A94F}" type="presOf" srcId="{53073CD2-6496-41C3-81F8-31A8A1BFCB2A}" destId="{E23128DC-E21F-4797-974D-FBF8C8FC99D3}" srcOrd="0" destOrd="0" presId="urn:microsoft.com/office/officeart/2005/8/layout/chevron2"/>
    <dgm:cxn modelId="{290855D5-16B8-4F6D-9D10-AE81488035F5}" srcId="{481806F9-0B68-45F7-B48E-5093CC9B8164}" destId="{53073CD2-6496-41C3-81F8-31A8A1BFCB2A}" srcOrd="0" destOrd="0" parTransId="{EBE3C3E8-1587-4B88-ACCB-C47D53E29167}" sibTransId="{8F75B386-1925-4A5B-AE81-F050E9F08A6B}"/>
    <dgm:cxn modelId="{F495F404-9CEA-4FE7-867A-449D4D80EDA7}" srcId="{B4B8427E-86DA-4147-857C-733A672BF85E}" destId="{481806F9-0B68-45F7-B48E-5093CC9B8164}" srcOrd="2" destOrd="0" parTransId="{A2853268-651E-4136-992A-172EC922F110}" sibTransId="{34953B33-5047-48C1-845B-5FCD8D14BBAA}"/>
    <dgm:cxn modelId="{04B8ECD1-32D2-4A56-B320-FDBFEE4888EF}" srcId="{5286FC7F-F9DB-4EBD-B60E-365C26B532C6}" destId="{8AC5BFF4-3CC9-4B07-97C2-EEA1E0BD5FF1}" srcOrd="0" destOrd="0" parTransId="{C24EAD77-F3C6-4D12-9D87-4E6EC4719BA4}" sibTransId="{F4F59304-D7E7-4EE8-B58A-89CE66A3B7B2}"/>
    <dgm:cxn modelId="{59B06EF0-812D-4136-989B-328911124EB4}" type="presOf" srcId="{481806F9-0B68-45F7-B48E-5093CC9B8164}" destId="{B54BAE5D-9590-464F-95CC-B298CAB93182}" srcOrd="0" destOrd="0" presId="urn:microsoft.com/office/officeart/2005/8/layout/chevron2"/>
    <dgm:cxn modelId="{9C79D53C-71D0-4FE1-B1B2-9A2C8159843F}" type="presOf" srcId="{5286FC7F-F9DB-4EBD-B60E-365C26B532C6}" destId="{F41EA495-1313-49BD-B5BB-31F547EFA30F}" srcOrd="0" destOrd="0" presId="urn:microsoft.com/office/officeart/2005/8/layout/chevron2"/>
    <dgm:cxn modelId="{EA17D2FD-4047-444C-A0FC-6384AEAC8CEA}" type="presOf" srcId="{7E2E0207-9C10-46F5-AE03-A48CA12E7DB6}" destId="{923549FA-5504-4AC8-A9D7-63FE55F4FA75}" srcOrd="0" destOrd="0" presId="urn:microsoft.com/office/officeart/2005/8/layout/chevron2"/>
    <dgm:cxn modelId="{CEEB1D6D-38BE-481A-855A-FD31BF7BBA16}" srcId="{2754B93A-8200-414F-99D5-94CEC471E574}" destId="{7E2E0207-9C10-46F5-AE03-A48CA12E7DB6}" srcOrd="0" destOrd="0" parTransId="{3E249C7A-3E28-4AA4-B41E-180AB97F98D3}" sibTransId="{C2AEBC70-5B65-486E-AB14-CEF838B87649}"/>
    <dgm:cxn modelId="{B7CC3FA5-1608-45C8-9147-5AE3A1B5EC00}" srcId="{B4B8427E-86DA-4147-857C-733A672BF85E}" destId="{5286FC7F-F9DB-4EBD-B60E-365C26B532C6}" srcOrd="0" destOrd="0" parTransId="{0C77DA17-CEE4-498B-9341-884CED96B21C}" sibTransId="{706AF94D-2796-444C-A854-3ACC5BE50671}"/>
    <dgm:cxn modelId="{7D461ED9-E3AD-43AF-923F-96E8341494AB}" type="presOf" srcId="{B4B8427E-86DA-4147-857C-733A672BF85E}" destId="{E2EDBB71-6F71-489C-9995-AC365091696D}" srcOrd="0" destOrd="0" presId="urn:microsoft.com/office/officeart/2005/8/layout/chevron2"/>
    <dgm:cxn modelId="{91573995-4118-43C8-BA2A-BDCDB5BB4E81}" type="presOf" srcId="{2754B93A-8200-414F-99D5-94CEC471E574}" destId="{E34E55C9-9592-4109-9689-0B32157EE294}" srcOrd="0" destOrd="0" presId="urn:microsoft.com/office/officeart/2005/8/layout/chevron2"/>
    <dgm:cxn modelId="{C19E1D6C-52DC-444E-8590-B61320BAF992}" type="presOf" srcId="{8AC5BFF4-3CC9-4B07-97C2-EEA1E0BD5FF1}" destId="{8ED77DE3-8B98-4FBB-8D51-D481EB6F6D69}" srcOrd="0" destOrd="0" presId="urn:microsoft.com/office/officeart/2005/8/layout/chevron2"/>
    <dgm:cxn modelId="{1ADB940B-53E6-4F35-BE1F-F19CF068DCF0}" type="presParOf" srcId="{E2EDBB71-6F71-489C-9995-AC365091696D}" destId="{D201D0AE-EFFC-4A9F-9E45-234AB2FF6DB8}" srcOrd="0" destOrd="0" presId="urn:microsoft.com/office/officeart/2005/8/layout/chevron2"/>
    <dgm:cxn modelId="{DEE9E6A6-F3DF-4DE6-96ED-3E36B4E679B3}" type="presParOf" srcId="{D201D0AE-EFFC-4A9F-9E45-234AB2FF6DB8}" destId="{F41EA495-1313-49BD-B5BB-31F547EFA30F}" srcOrd="0" destOrd="0" presId="urn:microsoft.com/office/officeart/2005/8/layout/chevron2"/>
    <dgm:cxn modelId="{00220591-8F9D-4E68-ABBE-4F021CE66029}" type="presParOf" srcId="{D201D0AE-EFFC-4A9F-9E45-234AB2FF6DB8}" destId="{8ED77DE3-8B98-4FBB-8D51-D481EB6F6D69}" srcOrd="1" destOrd="0" presId="urn:microsoft.com/office/officeart/2005/8/layout/chevron2"/>
    <dgm:cxn modelId="{77057ADD-7016-4AB9-ADD3-6AE08BC6DBAC}" type="presParOf" srcId="{E2EDBB71-6F71-489C-9995-AC365091696D}" destId="{99B41221-DAD2-4D74-BB92-15DC7CF3BAE0}" srcOrd="1" destOrd="0" presId="urn:microsoft.com/office/officeart/2005/8/layout/chevron2"/>
    <dgm:cxn modelId="{F6EC139C-388D-4DFB-B6B0-73DC28148F72}" type="presParOf" srcId="{E2EDBB71-6F71-489C-9995-AC365091696D}" destId="{F023E152-63D0-4ADC-B0A5-6242896C16B3}" srcOrd="2" destOrd="0" presId="urn:microsoft.com/office/officeart/2005/8/layout/chevron2"/>
    <dgm:cxn modelId="{5F1FBFEF-D346-4131-9B8C-A332AD047F84}" type="presParOf" srcId="{F023E152-63D0-4ADC-B0A5-6242896C16B3}" destId="{E34E55C9-9592-4109-9689-0B32157EE294}" srcOrd="0" destOrd="0" presId="urn:microsoft.com/office/officeart/2005/8/layout/chevron2"/>
    <dgm:cxn modelId="{ECED7403-474A-49C4-A37A-9994C7412545}" type="presParOf" srcId="{F023E152-63D0-4ADC-B0A5-6242896C16B3}" destId="{923549FA-5504-4AC8-A9D7-63FE55F4FA75}" srcOrd="1" destOrd="0" presId="urn:microsoft.com/office/officeart/2005/8/layout/chevron2"/>
    <dgm:cxn modelId="{0086A492-2F8B-42AC-8349-ED70100814E3}" type="presParOf" srcId="{E2EDBB71-6F71-489C-9995-AC365091696D}" destId="{66F6C996-25EC-4E8D-BC00-6CFB1A81799B}" srcOrd="3" destOrd="0" presId="urn:microsoft.com/office/officeart/2005/8/layout/chevron2"/>
    <dgm:cxn modelId="{A41324EA-9D49-4506-B1F6-53A53A9B7D3B}" type="presParOf" srcId="{E2EDBB71-6F71-489C-9995-AC365091696D}" destId="{E0947BE7-1350-4BCB-8839-7F4108B2128F}" srcOrd="4" destOrd="0" presId="urn:microsoft.com/office/officeart/2005/8/layout/chevron2"/>
    <dgm:cxn modelId="{D2A6C46F-1566-42DE-92A0-6BBC8363D1AE}" type="presParOf" srcId="{E0947BE7-1350-4BCB-8839-7F4108B2128F}" destId="{B54BAE5D-9590-464F-95CC-B298CAB93182}" srcOrd="0" destOrd="0" presId="urn:microsoft.com/office/officeart/2005/8/layout/chevron2"/>
    <dgm:cxn modelId="{FE2A6B8E-F582-45DD-97DD-5C2D830DD705}" type="presParOf" srcId="{E0947BE7-1350-4BCB-8839-7F4108B2128F}" destId="{E23128DC-E21F-4797-974D-FBF8C8FC99D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EB6E14-D68F-49CD-8580-BBD4905AF69C}" type="doc">
      <dgm:prSet loTypeId="urn:microsoft.com/office/officeart/2005/8/layout/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t-BR"/>
        </a:p>
      </dgm:t>
    </dgm:pt>
    <dgm:pt modelId="{3F9D4E12-D26D-4F50-BCC2-5F812E59F5FD}">
      <dgm:prSet phldrT="[Texto]" custT="1"/>
      <dgm:spPr>
        <a:solidFill>
          <a:srgbClr val="92162B"/>
        </a:solidFill>
      </dgm:spPr>
      <dgm:t>
        <a:bodyPr/>
        <a:lstStyle/>
        <a:p>
          <a:pPr algn="ctr"/>
          <a:r>
            <a:rPr lang="pt-BR" sz="2000" dirty="0" smtClean="0"/>
            <a:t>Artrite séptica, bacteriana, supurativa, purulenta ou infecciosa¹˒²</a:t>
          </a:r>
          <a:endParaRPr lang="pt-BR" sz="2000" dirty="0"/>
        </a:p>
      </dgm:t>
    </dgm:pt>
    <dgm:pt modelId="{A76845E7-21B3-4A23-AFF7-AED5DEF8F33D}" type="parTrans" cxnId="{E2ACB829-6A10-47D7-AFD1-5ED29E3AD036}">
      <dgm:prSet/>
      <dgm:spPr/>
      <dgm:t>
        <a:bodyPr/>
        <a:lstStyle/>
        <a:p>
          <a:endParaRPr lang="pt-BR" sz="2000"/>
        </a:p>
      </dgm:t>
    </dgm:pt>
    <dgm:pt modelId="{99F2FBC4-DF78-4136-95A9-3D13901D9274}" type="sibTrans" cxnId="{E2ACB829-6A10-47D7-AFD1-5ED29E3AD036}">
      <dgm:prSet/>
      <dgm:spPr/>
      <dgm:t>
        <a:bodyPr/>
        <a:lstStyle/>
        <a:p>
          <a:endParaRPr lang="pt-BR" sz="2000"/>
        </a:p>
      </dgm:t>
    </dgm:pt>
    <dgm:pt modelId="{315D3ACF-82CB-4111-8FEC-C382C596A4EC}">
      <dgm:prSet phldrT="[Texto]" custT="1"/>
      <dgm:spPr>
        <a:solidFill>
          <a:srgbClr val="92162B"/>
        </a:solidFill>
      </dgm:spPr>
      <dgm:t>
        <a:bodyPr/>
        <a:lstStyle/>
        <a:p>
          <a:pPr algn="ctr"/>
          <a:r>
            <a:rPr lang="pt-BR" sz="2000" dirty="0" smtClean="0"/>
            <a:t>Inflamação da membrana sinovial com derrame purulento na cápsula articular, em geral decorrente de contaminação das articulações por bactérias piogênicas</a:t>
          </a:r>
          <a:endParaRPr lang="pt-BR" sz="2000" dirty="0"/>
        </a:p>
      </dgm:t>
    </dgm:pt>
    <dgm:pt modelId="{1E8E8756-3046-47AA-BF3B-F34D07EA1C76}" type="parTrans" cxnId="{1FA7EC03-6007-4AB0-A3CA-7C8AAAC7D5F9}">
      <dgm:prSet/>
      <dgm:spPr/>
      <dgm:t>
        <a:bodyPr/>
        <a:lstStyle/>
        <a:p>
          <a:endParaRPr lang="pt-BR" sz="2000"/>
        </a:p>
      </dgm:t>
    </dgm:pt>
    <dgm:pt modelId="{A9FB2AB7-0671-43B2-BE72-00E1DABACC50}" type="sibTrans" cxnId="{1FA7EC03-6007-4AB0-A3CA-7C8AAAC7D5F9}">
      <dgm:prSet/>
      <dgm:spPr/>
      <dgm:t>
        <a:bodyPr/>
        <a:lstStyle/>
        <a:p>
          <a:endParaRPr lang="pt-BR" sz="2000"/>
        </a:p>
      </dgm:t>
    </dgm:pt>
    <dgm:pt modelId="{B731817B-06FA-41A4-AB96-0F979DDA6DEF}">
      <dgm:prSet phldrT="[Texto]" custT="1"/>
      <dgm:spPr>
        <a:solidFill>
          <a:srgbClr val="92162B"/>
        </a:solidFill>
      </dgm:spPr>
      <dgm:t>
        <a:bodyPr/>
        <a:lstStyle/>
        <a:p>
          <a:pPr algn="ctr"/>
          <a:r>
            <a:rPr lang="pt-BR" sz="2000" dirty="0" smtClean="0"/>
            <a:t>Emergência clínica e ortopédica. Descrita em 1874, por Thomas Smith³</a:t>
          </a:r>
          <a:endParaRPr lang="pt-BR" sz="2000" dirty="0"/>
        </a:p>
      </dgm:t>
    </dgm:pt>
    <dgm:pt modelId="{EB115DED-E433-42A0-928E-7F765DF5BB4E}" type="parTrans" cxnId="{FBF1A387-D837-481F-8618-65729DF71686}">
      <dgm:prSet/>
      <dgm:spPr/>
      <dgm:t>
        <a:bodyPr/>
        <a:lstStyle/>
        <a:p>
          <a:endParaRPr lang="pt-BR"/>
        </a:p>
      </dgm:t>
    </dgm:pt>
    <dgm:pt modelId="{AB2AC55B-7BFF-4D84-9737-1EBB577891D4}" type="sibTrans" cxnId="{FBF1A387-D837-481F-8618-65729DF71686}">
      <dgm:prSet/>
      <dgm:spPr/>
      <dgm:t>
        <a:bodyPr/>
        <a:lstStyle/>
        <a:p>
          <a:endParaRPr lang="pt-BR"/>
        </a:p>
      </dgm:t>
    </dgm:pt>
    <dgm:pt modelId="{DFD0FB82-8B8C-4AFE-923D-4A1EBE282635}" type="pres">
      <dgm:prSet presAssocID="{28EB6E14-D68F-49CD-8580-BBD4905AF69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80C6221-0474-4E6C-9567-D54D977B551D}" type="pres">
      <dgm:prSet presAssocID="{3F9D4E12-D26D-4F50-BCC2-5F812E59F5FD}" presName="parentLin" presStyleCnt="0"/>
      <dgm:spPr/>
    </dgm:pt>
    <dgm:pt modelId="{5D30414C-5F3A-4EDB-9356-376C3E2FBD73}" type="pres">
      <dgm:prSet presAssocID="{3F9D4E12-D26D-4F50-BCC2-5F812E59F5FD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D1CD92BF-6A9C-4F58-AADD-98FB50CF35C9}" type="pres">
      <dgm:prSet presAssocID="{3F9D4E12-D26D-4F50-BCC2-5F812E59F5FD}" presName="parentText" presStyleLbl="node1" presStyleIdx="0" presStyleCnt="3" custScaleX="136453" custLinFactNeighborX="-6551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1700597-BF61-43ED-89DD-826261276281}" type="pres">
      <dgm:prSet presAssocID="{3F9D4E12-D26D-4F50-BCC2-5F812E59F5FD}" presName="negativeSpace" presStyleCnt="0"/>
      <dgm:spPr/>
    </dgm:pt>
    <dgm:pt modelId="{1B0E9597-FB72-45F4-AE57-F4C92998259D}" type="pres">
      <dgm:prSet presAssocID="{3F9D4E12-D26D-4F50-BCC2-5F812E59F5FD}" presName="childText" presStyleLbl="conFgAcc1" presStyleIdx="0" presStyleCnt="3">
        <dgm:presLayoutVars>
          <dgm:bulletEnabled val="1"/>
        </dgm:presLayoutVars>
      </dgm:prSet>
      <dgm:spPr/>
    </dgm:pt>
    <dgm:pt modelId="{695A4379-7C7B-4C9F-81B6-191C76D30240}" type="pres">
      <dgm:prSet presAssocID="{99F2FBC4-DF78-4136-95A9-3D13901D9274}" presName="spaceBetweenRectangles" presStyleCnt="0"/>
      <dgm:spPr/>
    </dgm:pt>
    <dgm:pt modelId="{F3988D74-D4CD-4410-ACBB-853775F1112E}" type="pres">
      <dgm:prSet presAssocID="{B731817B-06FA-41A4-AB96-0F979DDA6DEF}" presName="parentLin" presStyleCnt="0"/>
      <dgm:spPr/>
    </dgm:pt>
    <dgm:pt modelId="{84E65E5B-969F-44F0-AF8F-543D629C9B3F}" type="pres">
      <dgm:prSet presAssocID="{B731817B-06FA-41A4-AB96-0F979DDA6DEF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264D6E59-AFA9-4EBA-A700-47168BBA35E2}" type="pres">
      <dgm:prSet presAssocID="{B731817B-06FA-41A4-AB96-0F979DDA6DEF}" presName="parentText" presStyleLbl="node1" presStyleIdx="1" presStyleCnt="3" custScaleX="136455" custLinFactNeighborX="-6551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0231D6C-9A8B-462B-8C6B-444B3229E021}" type="pres">
      <dgm:prSet presAssocID="{B731817B-06FA-41A4-AB96-0F979DDA6DEF}" presName="negativeSpace" presStyleCnt="0"/>
      <dgm:spPr/>
    </dgm:pt>
    <dgm:pt modelId="{43F9982A-7320-4F11-A741-79BF551EAFF7}" type="pres">
      <dgm:prSet presAssocID="{B731817B-06FA-41A4-AB96-0F979DDA6DEF}" presName="childText" presStyleLbl="conFgAcc1" presStyleIdx="1" presStyleCnt="3">
        <dgm:presLayoutVars>
          <dgm:bulletEnabled val="1"/>
        </dgm:presLayoutVars>
      </dgm:prSet>
      <dgm:spPr/>
    </dgm:pt>
    <dgm:pt modelId="{07BDDD7C-2E84-4873-B20A-836104C4BE8A}" type="pres">
      <dgm:prSet presAssocID="{AB2AC55B-7BFF-4D84-9737-1EBB577891D4}" presName="spaceBetweenRectangles" presStyleCnt="0"/>
      <dgm:spPr/>
    </dgm:pt>
    <dgm:pt modelId="{60C1B9FB-BBD6-45F2-9410-78F2B15DAFE7}" type="pres">
      <dgm:prSet presAssocID="{315D3ACF-82CB-4111-8FEC-C382C596A4EC}" presName="parentLin" presStyleCnt="0"/>
      <dgm:spPr/>
    </dgm:pt>
    <dgm:pt modelId="{9339F8DA-DD12-4BE4-B470-F8A3E7E8757F}" type="pres">
      <dgm:prSet presAssocID="{315D3ACF-82CB-4111-8FEC-C382C596A4EC}" presName="parentLeftMargin" presStyleLbl="node1" presStyleIdx="1" presStyleCnt="3"/>
      <dgm:spPr/>
      <dgm:t>
        <a:bodyPr/>
        <a:lstStyle/>
        <a:p>
          <a:endParaRPr lang="pt-BR"/>
        </a:p>
      </dgm:t>
    </dgm:pt>
    <dgm:pt modelId="{73C4958F-2511-4B0C-B1D5-A18E33D28936}" type="pres">
      <dgm:prSet presAssocID="{315D3ACF-82CB-4111-8FEC-C382C596A4EC}" presName="parentText" presStyleLbl="node1" presStyleIdx="2" presStyleCnt="3" custScaleX="138167" custScaleY="127931" custLinFactNeighborX="-6551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F85D331-F1EB-4BBE-BADF-8012A1A744DA}" type="pres">
      <dgm:prSet presAssocID="{315D3ACF-82CB-4111-8FEC-C382C596A4EC}" presName="negativeSpace" presStyleCnt="0"/>
      <dgm:spPr/>
    </dgm:pt>
    <dgm:pt modelId="{08A6117D-2E41-49D5-8CE2-619EEEDCB58D}" type="pres">
      <dgm:prSet presAssocID="{315D3ACF-82CB-4111-8FEC-C382C596A4E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BF1A387-D837-481F-8618-65729DF71686}" srcId="{28EB6E14-D68F-49CD-8580-BBD4905AF69C}" destId="{B731817B-06FA-41A4-AB96-0F979DDA6DEF}" srcOrd="1" destOrd="0" parTransId="{EB115DED-E433-42A0-928E-7F765DF5BB4E}" sibTransId="{AB2AC55B-7BFF-4D84-9737-1EBB577891D4}"/>
    <dgm:cxn modelId="{E2ACB829-6A10-47D7-AFD1-5ED29E3AD036}" srcId="{28EB6E14-D68F-49CD-8580-BBD4905AF69C}" destId="{3F9D4E12-D26D-4F50-BCC2-5F812E59F5FD}" srcOrd="0" destOrd="0" parTransId="{A76845E7-21B3-4A23-AFF7-AED5DEF8F33D}" sibTransId="{99F2FBC4-DF78-4136-95A9-3D13901D9274}"/>
    <dgm:cxn modelId="{5EE441A1-D1E7-420D-A1B2-2E8435BED63A}" type="presOf" srcId="{B731817B-06FA-41A4-AB96-0F979DDA6DEF}" destId="{264D6E59-AFA9-4EBA-A700-47168BBA35E2}" srcOrd="1" destOrd="0" presId="urn:microsoft.com/office/officeart/2005/8/layout/list1"/>
    <dgm:cxn modelId="{F9FB6E9A-89A2-460E-B21E-F2E281D6A495}" type="presOf" srcId="{315D3ACF-82CB-4111-8FEC-C382C596A4EC}" destId="{73C4958F-2511-4B0C-B1D5-A18E33D28936}" srcOrd="1" destOrd="0" presId="urn:microsoft.com/office/officeart/2005/8/layout/list1"/>
    <dgm:cxn modelId="{E2E74EF4-69F8-415A-B837-19F9F1E2B499}" type="presOf" srcId="{3F9D4E12-D26D-4F50-BCC2-5F812E59F5FD}" destId="{5D30414C-5F3A-4EDB-9356-376C3E2FBD73}" srcOrd="0" destOrd="0" presId="urn:microsoft.com/office/officeart/2005/8/layout/list1"/>
    <dgm:cxn modelId="{938FB4D3-FB49-4151-B9B1-DFA3B6015075}" type="presOf" srcId="{3F9D4E12-D26D-4F50-BCC2-5F812E59F5FD}" destId="{D1CD92BF-6A9C-4F58-AADD-98FB50CF35C9}" srcOrd="1" destOrd="0" presId="urn:microsoft.com/office/officeart/2005/8/layout/list1"/>
    <dgm:cxn modelId="{25EF721A-FE78-4CCA-9240-84A1A57FF27C}" type="presOf" srcId="{B731817B-06FA-41A4-AB96-0F979DDA6DEF}" destId="{84E65E5B-969F-44F0-AF8F-543D629C9B3F}" srcOrd="0" destOrd="0" presId="urn:microsoft.com/office/officeart/2005/8/layout/list1"/>
    <dgm:cxn modelId="{B9EB9839-2DE8-4788-82BE-55F8E5A32BEA}" type="presOf" srcId="{315D3ACF-82CB-4111-8FEC-C382C596A4EC}" destId="{9339F8DA-DD12-4BE4-B470-F8A3E7E8757F}" srcOrd="0" destOrd="0" presId="urn:microsoft.com/office/officeart/2005/8/layout/list1"/>
    <dgm:cxn modelId="{BC042EEF-A42B-4EDC-9250-E119620F7438}" type="presOf" srcId="{28EB6E14-D68F-49CD-8580-BBD4905AF69C}" destId="{DFD0FB82-8B8C-4AFE-923D-4A1EBE282635}" srcOrd="0" destOrd="0" presId="urn:microsoft.com/office/officeart/2005/8/layout/list1"/>
    <dgm:cxn modelId="{1FA7EC03-6007-4AB0-A3CA-7C8AAAC7D5F9}" srcId="{28EB6E14-D68F-49CD-8580-BBD4905AF69C}" destId="{315D3ACF-82CB-4111-8FEC-C382C596A4EC}" srcOrd="2" destOrd="0" parTransId="{1E8E8756-3046-47AA-BF3B-F34D07EA1C76}" sibTransId="{A9FB2AB7-0671-43B2-BE72-00E1DABACC50}"/>
    <dgm:cxn modelId="{2BFB0144-BBB9-453A-83FD-C75CF6924BB9}" type="presParOf" srcId="{DFD0FB82-8B8C-4AFE-923D-4A1EBE282635}" destId="{B80C6221-0474-4E6C-9567-D54D977B551D}" srcOrd="0" destOrd="0" presId="urn:microsoft.com/office/officeart/2005/8/layout/list1"/>
    <dgm:cxn modelId="{C9CA8982-710B-4511-9B10-03F3BEB0C2F2}" type="presParOf" srcId="{B80C6221-0474-4E6C-9567-D54D977B551D}" destId="{5D30414C-5F3A-4EDB-9356-376C3E2FBD73}" srcOrd="0" destOrd="0" presId="urn:microsoft.com/office/officeart/2005/8/layout/list1"/>
    <dgm:cxn modelId="{68710622-9D94-4BDA-8AD3-52BE46B39B70}" type="presParOf" srcId="{B80C6221-0474-4E6C-9567-D54D977B551D}" destId="{D1CD92BF-6A9C-4F58-AADD-98FB50CF35C9}" srcOrd="1" destOrd="0" presId="urn:microsoft.com/office/officeart/2005/8/layout/list1"/>
    <dgm:cxn modelId="{85FCA9EA-FCBD-4787-B510-200B35641BF6}" type="presParOf" srcId="{DFD0FB82-8B8C-4AFE-923D-4A1EBE282635}" destId="{51700597-BF61-43ED-89DD-826261276281}" srcOrd="1" destOrd="0" presId="urn:microsoft.com/office/officeart/2005/8/layout/list1"/>
    <dgm:cxn modelId="{FB640695-9C12-458F-90E8-1E58801934D7}" type="presParOf" srcId="{DFD0FB82-8B8C-4AFE-923D-4A1EBE282635}" destId="{1B0E9597-FB72-45F4-AE57-F4C92998259D}" srcOrd="2" destOrd="0" presId="urn:microsoft.com/office/officeart/2005/8/layout/list1"/>
    <dgm:cxn modelId="{8AC439EE-4217-483C-8FA5-CDB8DBD4E05C}" type="presParOf" srcId="{DFD0FB82-8B8C-4AFE-923D-4A1EBE282635}" destId="{695A4379-7C7B-4C9F-81B6-191C76D30240}" srcOrd="3" destOrd="0" presId="urn:microsoft.com/office/officeart/2005/8/layout/list1"/>
    <dgm:cxn modelId="{16F992E4-EBC6-4CA9-91D2-F957DD37EB98}" type="presParOf" srcId="{DFD0FB82-8B8C-4AFE-923D-4A1EBE282635}" destId="{F3988D74-D4CD-4410-ACBB-853775F1112E}" srcOrd="4" destOrd="0" presId="urn:microsoft.com/office/officeart/2005/8/layout/list1"/>
    <dgm:cxn modelId="{1CE2B75A-20BC-4857-A707-3CD39F016F0D}" type="presParOf" srcId="{F3988D74-D4CD-4410-ACBB-853775F1112E}" destId="{84E65E5B-969F-44F0-AF8F-543D629C9B3F}" srcOrd="0" destOrd="0" presId="urn:microsoft.com/office/officeart/2005/8/layout/list1"/>
    <dgm:cxn modelId="{71FDF35F-1D59-4876-8929-DF1FC4400EDC}" type="presParOf" srcId="{F3988D74-D4CD-4410-ACBB-853775F1112E}" destId="{264D6E59-AFA9-4EBA-A700-47168BBA35E2}" srcOrd="1" destOrd="0" presId="urn:microsoft.com/office/officeart/2005/8/layout/list1"/>
    <dgm:cxn modelId="{3F8714D5-23B9-48BD-93B2-E1E076C3BD39}" type="presParOf" srcId="{DFD0FB82-8B8C-4AFE-923D-4A1EBE282635}" destId="{00231D6C-9A8B-462B-8C6B-444B3229E021}" srcOrd="5" destOrd="0" presId="urn:microsoft.com/office/officeart/2005/8/layout/list1"/>
    <dgm:cxn modelId="{6D4A54DB-C479-4AAA-AFF0-D8F1926ACB5B}" type="presParOf" srcId="{DFD0FB82-8B8C-4AFE-923D-4A1EBE282635}" destId="{43F9982A-7320-4F11-A741-79BF551EAFF7}" srcOrd="6" destOrd="0" presId="urn:microsoft.com/office/officeart/2005/8/layout/list1"/>
    <dgm:cxn modelId="{62944E8A-1DF3-42B8-85BD-B60F1B630C2C}" type="presParOf" srcId="{DFD0FB82-8B8C-4AFE-923D-4A1EBE282635}" destId="{07BDDD7C-2E84-4873-B20A-836104C4BE8A}" srcOrd="7" destOrd="0" presId="urn:microsoft.com/office/officeart/2005/8/layout/list1"/>
    <dgm:cxn modelId="{22BB37B1-DC7F-4B4C-A4E8-16EAF5CD85CF}" type="presParOf" srcId="{DFD0FB82-8B8C-4AFE-923D-4A1EBE282635}" destId="{60C1B9FB-BBD6-45F2-9410-78F2B15DAFE7}" srcOrd="8" destOrd="0" presId="urn:microsoft.com/office/officeart/2005/8/layout/list1"/>
    <dgm:cxn modelId="{DBB19865-323B-4CD3-A855-6BE5F7B6DF38}" type="presParOf" srcId="{60C1B9FB-BBD6-45F2-9410-78F2B15DAFE7}" destId="{9339F8DA-DD12-4BE4-B470-F8A3E7E8757F}" srcOrd="0" destOrd="0" presId="urn:microsoft.com/office/officeart/2005/8/layout/list1"/>
    <dgm:cxn modelId="{87144C8F-C910-4F42-9BFD-9D39195777C2}" type="presParOf" srcId="{60C1B9FB-BBD6-45F2-9410-78F2B15DAFE7}" destId="{73C4958F-2511-4B0C-B1D5-A18E33D28936}" srcOrd="1" destOrd="0" presId="urn:microsoft.com/office/officeart/2005/8/layout/list1"/>
    <dgm:cxn modelId="{0A3E6B2A-C7FA-4ABB-AA07-BDA2DA3F3DC5}" type="presParOf" srcId="{DFD0FB82-8B8C-4AFE-923D-4A1EBE282635}" destId="{BF85D331-F1EB-4BBE-BADF-8012A1A744DA}" srcOrd="9" destOrd="0" presId="urn:microsoft.com/office/officeart/2005/8/layout/list1"/>
    <dgm:cxn modelId="{59B6E069-EBCC-498D-9597-9857904ED885}" type="presParOf" srcId="{DFD0FB82-8B8C-4AFE-923D-4A1EBE282635}" destId="{08A6117D-2E41-49D5-8CE2-619EEEDCB58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D5E5C5-C340-4F82-B62A-031A6797C1F9}" type="doc">
      <dgm:prSet loTypeId="urn:microsoft.com/office/officeart/2005/8/layout/hList6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pt-BR"/>
        </a:p>
      </dgm:t>
    </dgm:pt>
    <dgm:pt modelId="{3B4C7006-7A8D-43C5-8404-0294B70EA9BC}">
      <dgm:prSet phldrT="[Texto]" custT="1"/>
      <dgm:spPr/>
      <dgm:t>
        <a:bodyPr/>
        <a:lstStyle/>
        <a:p>
          <a:r>
            <a:rPr lang="en-US" sz="2000" b="1" dirty="0" smtClean="0">
              <a:solidFill>
                <a:srgbClr val="000066"/>
              </a:solidFill>
            </a:rPr>
            <a:t>Incidência mundial</a:t>
          </a:r>
          <a:endParaRPr lang="pt-BR" sz="2000" b="1" dirty="0">
            <a:solidFill>
              <a:srgbClr val="000066"/>
            </a:solidFill>
          </a:endParaRPr>
        </a:p>
      </dgm:t>
    </dgm:pt>
    <dgm:pt modelId="{5CC0C7E8-EBEF-4F39-AC28-3BA5B6425E4C}" type="parTrans" cxnId="{E9EDEA80-57F8-42C8-BBD3-8FD9D979F58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DC4CE081-CE10-439A-A0D6-4C3445F9C603}" type="sibTrans" cxnId="{E9EDEA80-57F8-42C8-BBD3-8FD9D979F58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EB33EB81-65F5-4C41-A665-70D9A20C131B}">
      <dgm:prSet phldrT="[Texto]" custT="1"/>
      <dgm:spPr/>
      <dgm:t>
        <a:bodyPr/>
        <a:lstStyle/>
        <a:p>
          <a:r>
            <a:rPr lang="pt-BR" sz="2000" dirty="0" smtClean="0">
              <a:solidFill>
                <a:srgbClr val="000066"/>
              </a:solidFill>
            </a:rPr>
            <a:t>2-10 /100.000 ¹˒⁴</a:t>
          </a:r>
          <a:endParaRPr lang="pt-BR" sz="2000" dirty="0">
            <a:solidFill>
              <a:srgbClr val="000066"/>
            </a:solidFill>
          </a:endParaRPr>
        </a:p>
      </dgm:t>
    </dgm:pt>
    <dgm:pt modelId="{D89FE0D0-F2FE-4326-8C8C-B38E45A0990E}" type="parTrans" cxnId="{4575EEBD-A7FD-4BFD-859B-BE512C4E116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AE7F52EF-9C19-4AC9-8D85-3EBD985D774D}" type="sibTrans" cxnId="{4575EEBD-A7FD-4BFD-859B-BE512C4E116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33CB22E8-5D6C-48B5-A759-5548BA1A2F8F}">
      <dgm:prSet phldrT="[Texto]" custT="1"/>
      <dgm:spPr/>
      <dgm:t>
        <a:bodyPr/>
        <a:lstStyle/>
        <a:p>
          <a:r>
            <a:rPr lang="pt-BR" sz="2000" dirty="0" smtClean="0">
              <a:solidFill>
                <a:srgbClr val="000066"/>
              </a:solidFill>
            </a:rPr>
            <a:t>África: chega a 20.000 casos /100.000 ⁶</a:t>
          </a:r>
          <a:endParaRPr lang="pt-BR" sz="2000" dirty="0">
            <a:solidFill>
              <a:srgbClr val="000066"/>
            </a:solidFill>
          </a:endParaRPr>
        </a:p>
      </dgm:t>
    </dgm:pt>
    <dgm:pt modelId="{004C32A4-482A-4DFD-9970-F396B88C1709}" type="parTrans" cxnId="{37B9DBF0-9330-460E-B112-1012CCC5BA61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65F8DD64-8BC6-4D36-BD19-DCF929629F3C}" type="sibTrans" cxnId="{37B9DBF0-9330-460E-B112-1012CCC5BA61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7F5D8706-38D8-49F8-BDC4-FA0D211FA9DC}">
      <dgm:prSet phldrT="[Texto]" custT="1"/>
      <dgm:spPr/>
      <dgm:t>
        <a:bodyPr/>
        <a:lstStyle/>
        <a:p>
          <a:r>
            <a:rPr lang="en-US" sz="1800" b="1" dirty="0" smtClean="0">
              <a:solidFill>
                <a:srgbClr val="000066"/>
              </a:solidFill>
            </a:rPr>
            <a:t>Incidência pediátrica</a:t>
          </a:r>
          <a:endParaRPr lang="pt-BR" sz="1800" b="1" dirty="0">
            <a:solidFill>
              <a:srgbClr val="000066"/>
            </a:solidFill>
          </a:endParaRPr>
        </a:p>
      </dgm:t>
    </dgm:pt>
    <dgm:pt modelId="{C1FB09DD-7834-457B-87BC-53E67373882E}" type="parTrans" cxnId="{7A8A2D41-FC34-4402-B9C5-3C8984F6775F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9439B976-EC83-46FA-B8A9-A922EE937979}" type="sibTrans" cxnId="{7A8A2D41-FC34-4402-B9C5-3C8984F6775F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E82D1CC8-FD52-4D25-A5A5-26A5FF888C72}">
      <dgm:prSet phldrT="[Texto]" custT="1"/>
      <dgm:spPr/>
      <dgm:t>
        <a:bodyPr/>
        <a:lstStyle/>
        <a:p>
          <a:r>
            <a:rPr lang="pt-BR" sz="1800" dirty="0" smtClean="0">
              <a:solidFill>
                <a:srgbClr val="000066"/>
              </a:solidFill>
            </a:rPr>
            <a:t>Metade dos casos: menores de 20 anos ⁷</a:t>
          </a:r>
          <a:endParaRPr lang="pt-BR" sz="1800" dirty="0">
            <a:solidFill>
              <a:srgbClr val="000066"/>
            </a:solidFill>
          </a:endParaRPr>
        </a:p>
      </dgm:t>
    </dgm:pt>
    <dgm:pt modelId="{DDEF4504-847D-497E-9AD6-DA8FE946A31A}" type="parTrans" cxnId="{C27F08CD-E51E-43E4-90D9-698F884A4BC1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00EB3386-8CB1-4F74-B921-D155DB2BE223}" type="sibTrans" cxnId="{C27F08CD-E51E-43E4-90D9-698F884A4BC1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35F0F822-ADD1-4C63-BDAB-914F42F6FD40}">
      <dgm:prSet phldrT="[Texto]" custT="1"/>
      <dgm:spPr/>
      <dgm:t>
        <a:bodyPr/>
        <a:lstStyle/>
        <a:p>
          <a:r>
            <a:rPr lang="en-US" sz="1600" b="1" dirty="0" smtClean="0">
              <a:solidFill>
                <a:srgbClr val="000066"/>
              </a:solidFill>
            </a:rPr>
            <a:t>Prevalência </a:t>
          </a:r>
          <a:r>
            <a:rPr lang="pt-BR" sz="1600" dirty="0" smtClean="0">
              <a:solidFill>
                <a:srgbClr val="000066"/>
              </a:solidFill>
            </a:rPr>
            <a:t>⁷˒¹⁰˒¹¹</a:t>
          </a:r>
          <a:endParaRPr lang="pt-BR" sz="1600" b="1" dirty="0">
            <a:solidFill>
              <a:srgbClr val="000066"/>
            </a:solidFill>
          </a:endParaRPr>
        </a:p>
      </dgm:t>
    </dgm:pt>
    <dgm:pt modelId="{AEDA6476-85D2-4BAB-BA94-D798E48B8582}" type="parTrans" cxnId="{2698FE17-013B-41D6-9230-C4C79AC7C5E6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28DE7FFC-3929-4269-9671-F063EC874AAB}" type="sibTrans" cxnId="{2698FE17-013B-41D6-9230-C4C79AC7C5E6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E50D284B-CBD5-4ADF-A31D-A763520BCF5A}">
      <dgm:prSet phldrT="[Texto]" custT="1"/>
      <dgm:spPr/>
      <dgm:t>
        <a:bodyPr/>
        <a:lstStyle/>
        <a:p>
          <a:r>
            <a:rPr lang="pt-BR" sz="1600" dirty="0" smtClean="0">
              <a:solidFill>
                <a:srgbClr val="000066"/>
              </a:solidFill>
            </a:rPr>
            <a:t>&lt; 3 anos (50% antes dos 2 anos)</a:t>
          </a:r>
          <a:endParaRPr lang="pt-BR" sz="1600" dirty="0">
            <a:solidFill>
              <a:srgbClr val="000066"/>
            </a:solidFill>
          </a:endParaRPr>
        </a:p>
      </dgm:t>
    </dgm:pt>
    <dgm:pt modelId="{A8D0DA9E-3FC1-4CE7-8CA6-767102F3A0AE}" type="parTrans" cxnId="{4BE7805C-4740-4DEA-8465-2AECEFA386B5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CC6271EA-8D9C-4313-8A2C-3BDD9B134D81}" type="sibTrans" cxnId="{4BE7805C-4740-4DEA-8465-2AECEFA386B5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D4B7948F-D07B-4E37-9581-876CDAA64030}">
      <dgm:prSet phldrT="[Texto]" custT="1"/>
      <dgm:spPr/>
      <dgm:t>
        <a:bodyPr/>
        <a:lstStyle/>
        <a:p>
          <a:r>
            <a:rPr lang="en-US" sz="1600" dirty="0" smtClean="0">
              <a:solidFill>
                <a:srgbClr val="000066"/>
              </a:solidFill>
            </a:rPr>
            <a:t>Joelho e quadril são os mais acometidos</a:t>
          </a:r>
          <a:endParaRPr lang="pt-BR" sz="1600" dirty="0">
            <a:solidFill>
              <a:srgbClr val="000066"/>
            </a:solidFill>
          </a:endParaRPr>
        </a:p>
      </dgm:t>
    </dgm:pt>
    <dgm:pt modelId="{DC85C832-7A12-4FCF-A380-BD1704DA4983}" type="parTrans" cxnId="{AF38559E-BF33-4B0D-95B9-CAF78CCB83B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DC3A63B0-D0F0-48A2-8D34-D88BD8BF6664}" type="sibTrans" cxnId="{AF38559E-BF33-4B0D-95B9-CAF78CCB83B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90604020-2F4B-4F76-A567-1CB450E7BC21}">
      <dgm:prSet phldrT="[Texto]" custT="1"/>
      <dgm:spPr/>
      <dgm:t>
        <a:bodyPr/>
        <a:lstStyle/>
        <a:p>
          <a:endParaRPr lang="pt-BR" sz="2000" dirty="0">
            <a:solidFill>
              <a:srgbClr val="000066"/>
            </a:solidFill>
          </a:endParaRPr>
        </a:p>
      </dgm:t>
    </dgm:pt>
    <dgm:pt modelId="{8B2E56D7-C511-4AD8-B954-B3E62A434B16}" type="parTrans" cxnId="{9266003B-028C-4C4C-A93B-04F2B9FAC1FD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EA99DE78-951A-418B-8E9B-E56DBCAD40F4}" type="sibTrans" cxnId="{9266003B-028C-4C4C-A93B-04F2B9FAC1FD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ED096F78-F7A5-4BC4-A6C7-3B47F7EEB477}">
      <dgm:prSet phldrT="[Texto]" custT="1"/>
      <dgm:spPr/>
      <dgm:t>
        <a:bodyPr/>
        <a:lstStyle/>
        <a:p>
          <a:r>
            <a:rPr lang="pt-BR" sz="1800" dirty="0" smtClean="0">
              <a:solidFill>
                <a:srgbClr val="000066"/>
              </a:solidFill>
            </a:rPr>
            <a:t>Incidência anual varia de 5 a 37 casos /100.000 ⁷</a:t>
          </a:r>
          <a:endParaRPr lang="pt-BR" sz="1800" dirty="0">
            <a:solidFill>
              <a:srgbClr val="000066"/>
            </a:solidFill>
          </a:endParaRPr>
        </a:p>
      </dgm:t>
    </dgm:pt>
    <dgm:pt modelId="{A432F8EC-59DB-4338-BE90-97956B2814CA}" type="parTrans" cxnId="{DE51F8E2-40CB-4C60-B7B6-ACA03FE92622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818118F7-4CB6-4569-92BE-7C040276FF4F}" type="sibTrans" cxnId="{DE51F8E2-40CB-4C60-B7B6-ACA03FE92622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3912A457-EF29-4A9F-8A6E-FBCB1CC56A6B}">
      <dgm:prSet phldrT="[Texto]" custT="1"/>
      <dgm:spPr/>
      <dgm:t>
        <a:bodyPr/>
        <a:lstStyle/>
        <a:p>
          <a:r>
            <a:rPr lang="pt-BR" sz="1800" dirty="0" smtClean="0">
              <a:solidFill>
                <a:srgbClr val="000066"/>
              </a:solidFill>
            </a:rPr>
            <a:t>Países desenvolvidos:       4 /100.000 ⁸˒⁹</a:t>
          </a:r>
          <a:endParaRPr lang="pt-BR" sz="1800" dirty="0">
            <a:solidFill>
              <a:srgbClr val="000066"/>
            </a:solidFill>
          </a:endParaRPr>
        </a:p>
      </dgm:t>
    </dgm:pt>
    <dgm:pt modelId="{5E730EE6-7DFF-476E-88F8-BC3DDE930DDC}" type="parTrans" cxnId="{995F067A-E308-4CBA-855C-C2CD82D67767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2D6B0AB7-F7BE-42E7-9DCD-F40258A12E5C}" type="sibTrans" cxnId="{995F067A-E308-4CBA-855C-C2CD82D67767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8EF63937-9971-45F1-A84A-84B99E1F8F20}">
      <dgm:prSet phldrT="[Texto]" custT="1"/>
      <dgm:spPr/>
      <dgm:t>
        <a:bodyPr/>
        <a:lstStyle/>
        <a:p>
          <a:endParaRPr lang="pt-BR" sz="1800" dirty="0">
            <a:solidFill>
              <a:srgbClr val="000066"/>
            </a:solidFill>
          </a:endParaRPr>
        </a:p>
      </dgm:t>
    </dgm:pt>
    <dgm:pt modelId="{2395443D-AD7F-4D3C-9980-D6EA72E8D1F6}" type="parTrans" cxnId="{AE1B0B67-7190-47C0-B27C-6E4B3106A0DD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D3FDC542-CE55-49DD-879F-05FCAFBBE573}" type="sibTrans" cxnId="{AE1B0B67-7190-47C0-B27C-6E4B3106A0DD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8952979F-B296-49B7-B1B8-D0F5548AE588}">
      <dgm:prSet phldrT="[Texto]" custT="1"/>
      <dgm:spPr/>
      <dgm:t>
        <a:bodyPr/>
        <a:lstStyle/>
        <a:p>
          <a:endParaRPr lang="pt-BR" sz="1800" dirty="0">
            <a:solidFill>
              <a:srgbClr val="000066"/>
            </a:solidFill>
          </a:endParaRPr>
        </a:p>
      </dgm:t>
    </dgm:pt>
    <dgm:pt modelId="{6F9ABB22-0504-495E-9FC3-7857A21F9133}" type="parTrans" cxnId="{97139A66-1F85-416D-ACF5-4090233C654C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981F6612-C5ED-4792-81D9-DE80CF7E4657}" type="sibTrans" cxnId="{97139A66-1F85-416D-ACF5-4090233C654C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FF6E1480-6901-49F5-B5CC-4E1D913F6960}">
      <dgm:prSet phldrT="[Texto]" custT="1"/>
      <dgm:spPr/>
      <dgm:t>
        <a:bodyPr/>
        <a:lstStyle/>
        <a:p>
          <a:r>
            <a:rPr lang="pt-BR" sz="1600" dirty="0" smtClean="0">
              <a:solidFill>
                <a:srgbClr val="000066"/>
              </a:solidFill>
            </a:rPr>
            <a:t>Sexo masculino (1,2-2 / 1 menina)</a:t>
          </a:r>
          <a:endParaRPr lang="pt-BR" sz="1600" dirty="0">
            <a:solidFill>
              <a:srgbClr val="000066"/>
            </a:solidFill>
          </a:endParaRPr>
        </a:p>
      </dgm:t>
    </dgm:pt>
    <dgm:pt modelId="{5F5C443B-C71E-4570-B300-2016A10C3395}" type="parTrans" cxnId="{90A1403F-273F-4756-BC27-C286D9C460F6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CD8B39BD-B59E-49A6-AE6F-6E61BC8D8561}" type="sibTrans" cxnId="{90A1403F-273F-4756-BC27-C286D9C460F6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19DB9FC9-E02D-4233-8B32-5EF529B83F55}">
      <dgm:prSet phldrT="[Texto]" custT="1"/>
      <dgm:spPr/>
      <dgm:t>
        <a:bodyPr/>
        <a:lstStyle/>
        <a:p>
          <a:r>
            <a:rPr lang="pt-BR" sz="1600" dirty="0" smtClean="0">
              <a:solidFill>
                <a:srgbClr val="000066"/>
              </a:solidFill>
            </a:rPr>
            <a:t>RN prematuros são os mais susceptíveis</a:t>
          </a:r>
          <a:endParaRPr lang="pt-BR" sz="1600" dirty="0">
            <a:solidFill>
              <a:srgbClr val="000066"/>
            </a:solidFill>
          </a:endParaRPr>
        </a:p>
      </dgm:t>
    </dgm:pt>
    <dgm:pt modelId="{A6877E58-67AC-498C-9D46-D020E9DE99F2}" type="parTrans" cxnId="{A853EAA4-4730-41A2-B2BB-30E3984AD6F0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A6C03F3A-D5AF-46A2-89D5-911D5A1C243F}" type="sibTrans" cxnId="{A853EAA4-4730-41A2-B2BB-30E3984AD6F0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EB10808D-96AD-4486-9557-37FDB80F17EF}">
      <dgm:prSet phldrT="[Texto]" custT="1"/>
      <dgm:spPr/>
      <dgm:t>
        <a:bodyPr/>
        <a:lstStyle/>
        <a:p>
          <a:endParaRPr lang="pt-BR" sz="1600" dirty="0">
            <a:solidFill>
              <a:srgbClr val="000066"/>
            </a:solidFill>
          </a:endParaRPr>
        </a:p>
      </dgm:t>
    </dgm:pt>
    <dgm:pt modelId="{C034574D-F7ED-4E2E-9DEC-7B776E390A7E}" type="parTrans" cxnId="{9E31D77F-A715-4298-B863-B3E651236ED3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4391DBB8-C0EA-4E5C-B573-AEE9B679EFF9}" type="sibTrans" cxnId="{9E31D77F-A715-4298-B863-B3E651236ED3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3013D2C5-1774-48BA-B7BA-5B46E4CB3CB3}">
      <dgm:prSet phldrT="[Texto]" custT="1"/>
      <dgm:spPr/>
      <dgm:t>
        <a:bodyPr/>
        <a:lstStyle/>
        <a:p>
          <a:endParaRPr lang="pt-BR" sz="1600" dirty="0">
            <a:solidFill>
              <a:srgbClr val="000066"/>
            </a:solidFill>
          </a:endParaRPr>
        </a:p>
      </dgm:t>
    </dgm:pt>
    <dgm:pt modelId="{F75C7BDF-4050-4B73-A0AE-2C57E82A638B}" type="parTrans" cxnId="{CAA8A3AB-88A4-4A9D-99C9-8755F72DE567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F4CF3FFD-6D20-4A66-919C-57CFA2955C1A}" type="sibTrans" cxnId="{CAA8A3AB-88A4-4A9D-99C9-8755F72DE567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B978C76F-E560-473A-8639-CBFEA5BFB740}">
      <dgm:prSet phldrT="[Texto]" custT="1"/>
      <dgm:spPr/>
      <dgm:t>
        <a:bodyPr/>
        <a:lstStyle/>
        <a:p>
          <a:endParaRPr lang="pt-BR" sz="1600" dirty="0">
            <a:solidFill>
              <a:srgbClr val="000066"/>
            </a:solidFill>
          </a:endParaRPr>
        </a:p>
      </dgm:t>
    </dgm:pt>
    <dgm:pt modelId="{C9F3999E-B122-4067-823F-B5E79BCEA9CF}" type="parTrans" cxnId="{192C5279-3B02-4242-8C59-968C46A1A882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D0D9B98F-5C90-4313-837D-28F57E6017D6}" type="sibTrans" cxnId="{192C5279-3B02-4242-8C59-968C46A1A882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265F1FCA-0553-493B-8B82-2232E256156F}">
      <dgm:prSet phldrT="[Texto]" custT="1"/>
      <dgm:spPr/>
      <dgm:t>
        <a:bodyPr/>
        <a:lstStyle/>
        <a:p>
          <a:endParaRPr lang="pt-BR" sz="2000" dirty="0">
            <a:solidFill>
              <a:srgbClr val="000066"/>
            </a:solidFill>
          </a:endParaRPr>
        </a:p>
      </dgm:t>
    </dgm:pt>
    <dgm:pt modelId="{32E9E018-76AB-4DA7-95EA-887B32DFF588}" type="parTrans" cxnId="{1AE135A4-0713-4385-9DBC-DE8824B92768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77C9A06F-8E97-43DB-BFFC-CDDE7BE04049}" type="sibTrans" cxnId="{1AE135A4-0713-4385-9DBC-DE8824B92768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EB19D5FA-6577-4E4F-A7C5-7DFA5CF2B102}">
      <dgm:prSet phldrT="[Texto]" custT="1"/>
      <dgm:spPr/>
      <dgm:t>
        <a:bodyPr/>
        <a:lstStyle/>
        <a:p>
          <a:endParaRPr lang="pt-BR" sz="1800" dirty="0">
            <a:solidFill>
              <a:srgbClr val="000066"/>
            </a:solidFill>
          </a:endParaRPr>
        </a:p>
      </dgm:t>
    </dgm:pt>
    <dgm:pt modelId="{3DBB684C-11DB-4F36-9266-6D7A667675B2}" type="parTrans" cxnId="{67F3401C-17CA-492E-8A2D-000C378301E2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CAF6CF02-D7AC-4072-81F5-6887A905B226}" type="sibTrans" cxnId="{67F3401C-17CA-492E-8A2D-000C378301E2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7B0C17DE-B2CC-4CA4-BBF6-B2296A7172B8}">
      <dgm:prSet phldrT="[Texto]" custT="1"/>
      <dgm:spPr/>
      <dgm:t>
        <a:bodyPr/>
        <a:lstStyle/>
        <a:p>
          <a:endParaRPr lang="pt-BR" sz="1600" dirty="0">
            <a:solidFill>
              <a:srgbClr val="000066"/>
            </a:solidFill>
          </a:endParaRPr>
        </a:p>
      </dgm:t>
    </dgm:pt>
    <dgm:pt modelId="{D00142E9-F78F-45C4-AC91-1AE66D856638}" type="parTrans" cxnId="{9B553C8A-5E2D-480A-AB30-84F2DD011D3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B3923A96-3D88-4977-A79D-EBC32D74EAED}" type="sibTrans" cxnId="{9B553C8A-5E2D-480A-AB30-84F2DD011D34}">
      <dgm:prSet/>
      <dgm:spPr/>
      <dgm:t>
        <a:bodyPr/>
        <a:lstStyle/>
        <a:p>
          <a:endParaRPr lang="pt-BR">
            <a:solidFill>
              <a:srgbClr val="000066"/>
            </a:solidFill>
          </a:endParaRPr>
        </a:p>
      </dgm:t>
    </dgm:pt>
    <dgm:pt modelId="{793B79E2-BC2C-4411-B53D-090A8476B124}" type="pres">
      <dgm:prSet presAssocID="{BFD5E5C5-C340-4F82-B62A-031A6797C1F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53BCEEA-D0E0-4480-96E5-C6D369152AB9}" type="pres">
      <dgm:prSet presAssocID="{3B4C7006-7A8D-43C5-8404-0294B70EA9B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C9A01CF-1329-430D-A36C-9AC91B28909C}" type="pres">
      <dgm:prSet presAssocID="{DC4CE081-CE10-439A-A0D6-4C3445F9C603}" presName="sibTrans" presStyleCnt="0"/>
      <dgm:spPr/>
    </dgm:pt>
    <dgm:pt modelId="{745B64E4-021B-4D60-805C-CF546AF72A95}" type="pres">
      <dgm:prSet presAssocID="{7F5D8706-38D8-49F8-BDC4-FA0D211FA9D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89024EA-526C-45BA-8002-BA4E0497352D}" type="pres">
      <dgm:prSet presAssocID="{9439B976-EC83-46FA-B8A9-A922EE937979}" presName="sibTrans" presStyleCnt="0"/>
      <dgm:spPr/>
    </dgm:pt>
    <dgm:pt modelId="{5E245EE7-C68D-4CFA-8382-3A6823136236}" type="pres">
      <dgm:prSet presAssocID="{35F0F822-ADD1-4C63-BDAB-914F42F6FD4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F38559E-BF33-4B0D-95B9-CAF78CCB83B4}" srcId="{35F0F822-ADD1-4C63-BDAB-914F42F6FD40}" destId="{D4B7948F-D07B-4E37-9581-876CDAA64030}" srcOrd="7" destOrd="0" parTransId="{DC85C832-7A12-4FCF-A380-BD1704DA4983}" sibTransId="{DC3A63B0-D0F0-48A2-8D34-D88BD8BF6664}"/>
    <dgm:cxn modelId="{6B041DCE-E3C5-41EC-A60C-8B62C7E89640}" type="presOf" srcId="{E50D284B-CBD5-4ADF-A31D-A763520BCF5A}" destId="{5E245EE7-C68D-4CFA-8382-3A6823136236}" srcOrd="0" destOrd="2" presId="urn:microsoft.com/office/officeart/2005/8/layout/hList6"/>
    <dgm:cxn modelId="{9E66E2C8-9ABA-44C1-9CFE-8DD147FF940C}" type="presOf" srcId="{3B4C7006-7A8D-43C5-8404-0294B70EA9BC}" destId="{153BCEEA-D0E0-4480-96E5-C6D369152AB9}" srcOrd="0" destOrd="0" presId="urn:microsoft.com/office/officeart/2005/8/layout/hList6"/>
    <dgm:cxn modelId="{90A1403F-273F-4756-BC27-C286D9C460F6}" srcId="{35F0F822-ADD1-4C63-BDAB-914F42F6FD40}" destId="{FF6E1480-6901-49F5-B5CC-4E1D913F6960}" srcOrd="3" destOrd="0" parTransId="{5F5C443B-C71E-4570-B300-2016A10C3395}" sibTransId="{CD8B39BD-B59E-49A6-AE6F-6E61BC8D8561}"/>
    <dgm:cxn modelId="{B1FA4DA4-5BDF-4834-8D5B-A347C39BEBD2}" type="presOf" srcId="{EB19D5FA-6577-4E4F-A7C5-7DFA5CF2B102}" destId="{745B64E4-021B-4D60-805C-CF546AF72A95}" srcOrd="0" destOrd="1" presId="urn:microsoft.com/office/officeart/2005/8/layout/hList6"/>
    <dgm:cxn modelId="{4575EEBD-A7FD-4BFD-859B-BE512C4E1164}" srcId="{3B4C7006-7A8D-43C5-8404-0294B70EA9BC}" destId="{EB33EB81-65F5-4C41-A665-70D9A20C131B}" srcOrd="1" destOrd="0" parTransId="{D89FE0D0-F2FE-4326-8C8C-B38E45A0990E}" sibTransId="{AE7F52EF-9C19-4AC9-8D85-3EBD985D774D}"/>
    <dgm:cxn modelId="{9E31D77F-A715-4298-B863-B3E651236ED3}" srcId="{35F0F822-ADD1-4C63-BDAB-914F42F6FD40}" destId="{EB10808D-96AD-4486-9557-37FDB80F17EF}" srcOrd="2" destOrd="0" parTransId="{C034574D-F7ED-4E2E-9DEC-7B776E390A7E}" sibTransId="{4391DBB8-C0EA-4E5C-B573-AEE9B679EFF9}"/>
    <dgm:cxn modelId="{1AE135A4-0713-4385-9DBC-DE8824B92768}" srcId="{3B4C7006-7A8D-43C5-8404-0294B70EA9BC}" destId="{265F1FCA-0553-493B-8B82-2232E256156F}" srcOrd="0" destOrd="0" parTransId="{32E9E018-76AB-4DA7-95EA-887B32DFF588}" sibTransId="{77C9A06F-8E97-43DB-BFFC-CDDE7BE04049}"/>
    <dgm:cxn modelId="{DE51F8E2-40CB-4C60-B7B6-ACA03FE92622}" srcId="{7F5D8706-38D8-49F8-BDC4-FA0D211FA9DC}" destId="{ED096F78-F7A5-4BC4-A6C7-3B47F7EEB477}" srcOrd="3" destOrd="0" parTransId="{A432F8EC-59DB-4338-BE90-97956B2814CA}" sibTransId="{818118F7-4CB6-4569-92BE-7C040276FF4F}"/>
    <dgm:cxn modelId="{F8DF7C4B-171D-4CCB-94A9-0F913B926CC8}" type="presOf" srcId="{E82D1CC8-FD52-4D25-A5A5-26A5FF888C72}" destId="{745B64E4-021B-4D60-805C-CF546AF72A95}" srcOrd="0" destOrd="2" presId="urn:microsoft.com/office/officeart/2005/8/layout/hList6"/>
    <dgm:cxn modelId="{CAA8A3AB-88A4-4A9D-99C9-8755F72DE567}" srcId="{35F0F822-ADD1-4C63-BDAB-914F42F6FD40}" destId="{3013D2C5-1774-48BA-B7BA-5B46E4CB3CB3}" srcOrd="4" destOrd="0" parTransId="{F75C7BDF-4050-4B73-A0AE-2C57E82A638B}" sibTransId="{F4CF3FFD-6D20-4A66-919C-57CFA2955C1A}"/>
    <dgm:cxn modelId="{11260D8A-3CD8-4261-8507-72AA5EE04849}" type="presOf" srcId="{EB10808D-96AD-4486-9557-37FDB80F17EF}" destId="{5E245EE7-C68D-4CFA-8382-3A6823136236}" srcOrd="0" destOrd="3" presId="urn:microsoft.com/office/officeart/2005/8/layout/hList6"/>
    <dgm:cxn modelId="{FF342A1B-16C3-4993-A26F-F5BF398B494C}" type="presOf" srcId="{19DB9FC9-E02D-4233-8B32-5EF529B83F55}" destId="{5E245EE7-C68D-4CFA-8382-3A6823136236}" srcOrd="0" destOrd="6" presId="urn:microsoft.com/office/officeart/2005/8/layout/hList6"/>
    <dgm:cxn modelId="{B67CBA7D-0443-46E5-8C4A-AF1E4B28EFC7}" type="presOf" srcId="{7F5D8706-38D8-49F8-BDC4-FA0D211FA9DC}" destId="{745B64E4-021B-4D60-805C-CF546AF72A95}" srcOrd="0" destOrd="0" presId="urn:microsoft.com/office/officeart/2005/8/layout/hList6"/>
    <dgm:cxn modelId="{CA626091-DE3B-4A08-A460-F36F7766AF49}" type="presOf" srcId="{90604020-2F4B-4F76-A567-1CB450E7BC21}" destId="{153BCEEA-D0E0-4480-96E5-C6D369152AB9}" srcOrd="0" destOrd="3" presId="urn:microsoft.com/office/officeart/2005/8/layout/hList6"/>
    <dgm:cxn modelId="{9B2D2F19-1826-4E03-9FD3-7A9AFC21AF3C}" type="presOf" srcId="{FF6E1480-6901-49F5-B5CC-4E1D913F6960}" destId="{5E245EE7-C68D-4CFA-8382-3A6823136236}" srcOrd="0" destOrd="4" presId="urn:microsoft.com/office/officeart/2005/8/layout/hList6"/>
    <dgm:cxn modelId="{995F067A-E308-4CBA-855C-C2CD82D67767}" srcId="{7F5D8706-38D8-49F8-BDC4-FA0D211FA9DC}" destId="{3912A457-EF29-4A9F-8A6E-FBCB1CC56A6B}" srcOrd="5" destOrd="0" parTransId="{5E730EE6-7DFF-476E-88F8-BC3DDE930DDC}" sibTransId="{2D6B0AB7-F7BE-42E7-9DCD-F40258A12E5C}"/>
    <dgm:cxn modelId="{76DF7DCB-AABC-4979-B1C5-0E1B7DF7A7A9}" type="presOf" srcId="{BFD5E5C5-C340-4F82-B62A-031A6797C1F9}" destId="{793B79E2-BC2C-4411-B53D-090A8476B124}" srcOrd="0" destOrd="0" presId="urn:microsoft.com/office/officeart/2005/8/layout/hList6"/>
    <dgm:cxn modelId="{AE1B0B67-7190-47C0-B27C-6E4B3106A0DD}" srcId="{7F5D8706-38D8-49F8-BDC4-FA0D211FA9DC}" destId="{8EF63937-9971-45F1-A84A-84B99E1F8F20}" srcOrd="2" destOrd="0" parTransId="{2395443D-AD7F-4D3C-9980-D6EA72E8D1F6}" sibTransId="{D3FDC542-CE55-49DD-879F-05FCAFBBE573}"/>
    <dgm:cxn modelId="{9266003B-028C-4C4C-A93B-04F2B9FAC1FD}" srcId="{3B4C7006-7A8D-43C5-8404-0294B70EA9BC}" destId="{90604020-2F4B-4F76-A567-1CB450E7BC21}" srcOrd="2" destOrd="0" parTransId="{8B2E56D7-C511-4AD8-B954-B3E62A434B16}" sibTransId="{EA99DE78-951A-418B-8E9B-E56DBCAD40F4}"/>
    <dgm:cxn modelId="{C8B4FD11-46B0-4BF8-828E-685E15F3EE16}" type="presOf" srcId="{D4B7948F-D07B-4E37-9581-876CDAA64030}" destId="{5E245EE7-C68D-4CFA-8382-3A6823136236}" srcOrd="0" destOrd="8" presId="urn:microsoft.com/office/officeart/2005/8/layout/hList6"/>
    <dgm:cxn modelId="{9B553C8A-5E2D-480A-AB30-84F2DD011D34}" srcId="{35F0F822-ADD1-4C63-BDAB-914F42F6FD40}" destId="{7B0C17DE-B2CC-4CA4-BBF6-B2296A7172B8}" srcOrd="0" destOrd="0" parTransId="{D00142E9-F78F-45C4-AC91-1AE66D856638}" sibTransId="{B3923A96-3D88-4977-A79D-EBC32D74EAED}"/>
    <dgm:cxn modelId="{67A8C8E0-DAD0-4EA5-8527-B4312FA40B92}" type="presOf" srcId="{ED096F78-F7A5-4BC4-A6C7-3B47F7EEB477}" destId="{745B64E4-021B-4D60-805C-CF546AF72A95}" srcOrd="0" destOrd="4" presId="urn:microsoft.com/office/officeart/2005/8/layout/hList6"/>
    <dgm:cxn modelId="{21EDA410-C76C-4F0F-A9C2-C0E8AA286DE8}" type="presOf" srcId="{EB33EB81-65F5-4C41-A665-70D9A20C131B}" destId="{153BCEEA-D0E0-4480-96E5-C6D369152AB9}" srcOrd="0" destOrd="2" presId="urn:microsoft.com/office/officeart/2005/8/layout/hList6"/>
    <dgm:cxn modelId="{67564736-FE62-4FCE-A676-CE5B7DC116DA}" type="presOf" srcId="{3912A457-EF29-4A9F-8A6E-FBCB1CC56A6B}" destId="{745B64E4-021B-4D60-805C-CF546AF72A95}" srcOrd="0" destOrd="6" presId="urn:microsoft.com/office/officeart/2005/8/layout/hList6"/>
    <dgm:cxn modelId="{67F3401C-17CA-492E-8A2D-000C378301E2}" srcId="{7F5D8706-38D8-49F8-BDC4-FA0D211FA9DC}" destId="{EB19D5FA-6577-4E4F-A7C5-7DFA5CF2B102}" srcOrd="0" destOrd="0" parTransId="{3DBB684C-11DB-4F36-9266-6D7A667675B2}" sibTransId="{CAF6CF02-D7AC-4072-81F5-6887A905B226}"/>
    <dgm:cxn modelId="{C27F08CD-E51E-43E4-90D9-698F884A4BC1}" srcId="{7F5D8706-38D8-49F8-BDC4-FA0D211FA9DC}" destId="{E82D1CC8-FD52-4D25-A5A5-26A5FF888C72}" srcOrd="1" destOrd="0" parTransId="{DDEF4504-847D-497E-9AD6-DA8FE946A31A}" sibTransId="{00EB3386-8CB1-4F74-B921-D155DB2BE223}"/>
    <dgm:cxn modelId="{8F82B106-96B4-4CE9-8A65-FFB9E1BBC624}" type="presOf" srcId="{8952979F-B296-49B7-B1B8-D0F5548AE588}" destId="{745B64E4-021B-4D60-805C-CF546AF72A95}" srcOrd="0" destOrd="5" presId="urn:microsoft.com/office/officeart/2005/8/layout/hList6"/>
    <dgm:cxn modelId="{2698FE17-013B-41D6-9230-C4C79AC7C5E6}" srcId="{BFD5E5C5-C340-4F82-B62A-031A6797C1F9}" destId="{35F0F822-ADD1-4C63-BDAB-914F42F6FD40}" srcOrd="2" destOrd="0" parTransId="{AEDA6476-85D2-4BAB-BA94-D798E48B8582}" sibTransId="{28DE7FFC-3929-4269-9671-F063EC874AAB}"/>
    <dgm:cxn modelId="{192C5279-3B02-4242-8C59-968C46A1A882}" srcId="{35F0F822-ADD1-4C63-BDAB-914F42F6FD40}" destId="{B978C76F-E560-473A-8639-CBFEA5BFB740}" srcOrd="6" destOrd="0" parTransId="{C9F3999E-B122-4067-823F-B5E79BCEA9CF}" sibTransId="{D0D9B98F-5C90-4313-837D-28F57E6017D6}"/>
    <dgm:cxn modelId="{7A8A2D41-FC34-4402-B9C5-3C8984F6775F}" srcId="{BFD5E5C5-C340-4F82-B62A-031A6797C1F9}" destId="{7F5D8706-38D8-49F8-BDC4-FA0D211FA9DC}" srcOrd="1" destOrd="0" parTransId="{C1FB09DD-7834-457B-87BC-53E67373882E}" sibTransId="{9439B976-EC83-46FA-B8A9-A922EE937979}"/>
    <dgm:cxn modelId="{4921E5D4-A0C6-4E15-B98C-4B2B9CAFAC58}" type="presOf" srcId="{B978C76F-E560-473A-8639-CBFEA5BFB740}" destId="{5E245EE7-C68D-4CFA-8382-3A6823136236}" srcOrd="0" destOrd="7" presId="urn:microsoft.com/office/officeart/2005/8/layout/hList6"/>
    <dgm:cxn modelId="{37B9DBF0-9330-460E-B112-1012CCC5BA61}" srcId="{3B4C7006-7A8D-43C5-8404-0294B70EA9BC}" destId="{33CB22E8-5D6C-48B5-A759-5548BA1A2F8F}" srcOrd="3" destOrd="0" parTransId="{004C32A4-482A-4DFD-9970-F396B88C1709}" sibTransId="{65F8DD64-8BC6-4D36-BD19-DCF929629F3C}"/>
    <dgm:cxn modelId="{A853EAA4-4730-41A2-B2BB-30E3984AD6F0}" srcId="{35F0F822-ADD1-4C63-BDAB-914F42F6FD40}" destId="{19DB9FC9-E02D-4233-8B32-5EF529B83F55}" srcOrd="5" destOrd="0" parTransId="{A6877E58-67AC-498C-9D46-D020E9DE99F2}" sibTransId="{A6C03F3A-D5AF-46A2-89D5-911D5A1C243F}"/>
    <dgm:cxn modelId="{399B74F6-8751-4521-AE66-2FD26FD48AD9}" type="presOf" srcId="{35F0F822-ADD1-4C63-BDAB-914F42F6FD40}" destId="{5E245EE7-C68D-4CFA-8382-3A6823136236}" srcOrd="0" destOrd="0" presId="urn:microsoft.com/office/officeart/2005/8/layout/hList6"/>
    <dgm:cxn modelId="{4BE7805C-4740-4DEA-8465-2AECEFA386B5}" srcId="{35F0F822-ADD1-4C63-BDAB-914F42F6FD40}" destId="{E50D284B-CBD5-4ADF-A31D-A763520BCF5A}" srcOrd="1" destOrd="0" parTransId="{A8D0DA9E-3FC1-4CE7-8CA6-767102F3A0AE}" sibTransId="{CC6271EA-8D9C-4313-8A2C-3BDD9B134D81}"/>
    <dgm:cxn modelId="{97139A66-1F85-416D-ACF5-4090233C654C}" srcId="{7F5D8706-38D8-49F8-BDC4-FA0D211FA9DC}" destId="{8952979F-B296-49B7-B1B8-D0F5548AE588}" srcOrd="4" destOrd="0" parTransId="{6F9ABB22-0504-495E-9FC3-7857A21F9133}" sibTransId="{981F6612-C5ED-4792-81D9-DE80CF7E4657}"/>
    <dgm:cxn modelId="{6AEE8F73-C05A-4BCC-B0AC-A049CF9A36FB}" type="presOf" srcId="{7B0C17DE-B2CC-4CA4-BBF6-B2296A7172B8}" destId="{5E245EE7-C68D-4CFA-8382-3A6823136236}" srcOrd="0" destOrd="1" presId="urn:microsoft.com/office/officeart/2005/8/layout/hList6"/>
    <dgm:cxn modelId="{E9EDEA80-57F8-42C8-BBD3-8FD9D979F584}" srcId="{BFD5E5C5-C340-4F82-B62A-031A6797C1F9}" destId="{3B4C7006-7A8D-43C5-8404-0294B70EA9BC}" srcOrd="0" destOrd="0" parTransId="{5CC0C7E8-EBEF-4F39-AC28-3BA5B6425E4C}" sibTransId="{DC4CE081-CE10-439A-A0D6-4C3445F9C603}"/>
    <dgm:cxn modelId="{036D4121-0B7B-4B40-AD1A-8859B018F7EF}" type="presOf" srcId="{33CB22E8-5D6C-48B5-A759-5548BA1A2F8F}" destId="{153BCEEA-D0E0-4480-96E5-C6D369152AB9}" srcOrd="0" destOrd="4" presId="urn:microsoft.com/office/officeart/2005/8/layout/hList6"/>
    <dgm:cxn modelId="{E5E260DF-D4F7-4A05-9738-D30F8AA6B952}" type="presOf" srcId="{265F1FCA-0553-493B-8B82-2232E256156F}" destId="{153BCEEA-D0E0-4480-96E5-C6D369152AB9}" srcOrd="0" destOrd="1" presId="urn:microsoft.com/office/officeart/2005/8/layout/hList6"/>
    <dgm:cxn modelId="{653877D2-44C6-40E6-81F2-5D2ED12228A8}" type="presOf" srcId="{8EF63937-9971-45F1-A84A-84B99E1F8F20}" destId="{745B64E4-021B-4D60-805C-CF546AF72A95}" srcOrd="0" destOrd="3" presId="urn:microsoft.com/office/officeart/2005/8/layout/hList6"/>
    <dgm:cxn modelId="{AFB797C8-6312-45F0-8158-062DE5047C59}" type="presOf" srcId="{3013D2C5-1774-48BA-B7BA-5B46E4CB3CB3}" destId="{5E245EE7-C68D-4CFA-8382-3A6823136236}" srcOrd="0" destOrd="5" presId="urn:microsoft.com/office/officeart/2005/8/layout/hList6"/>
    <dgm:cxn modelId="{3ACC3546-735C-41BA-9106-FE5D38701C6F}" type="presParOf" srcId="{793B79E2-BC2C-4411-B53D-090A8476B124}" destId="{153BCEEA-D0E0-4480-96E5-C6D369152AB9}" srcOrd="0" destOrd="0" presId="urn:microsoft.com/office/officeart/2005/8/layout/hList6"/>
    <dgm:cxn modelId="{316A87E6-1D9C-4F79-8677-412055A26599}" type="presParOf" srcId="{793B79E2-BC2C-4411-B53D-090A8476B124}" destId="{CC9A01CF-1329-430D-A36C-9AC91B28909C}" srcOrd="1" destOrd="0" presId="urn:microsoft.com/office/officeart/2005/8/layout/hList6"/>
    <dgm:cxn modelId="{0899E7A6-18BE-433E-9B2B-3A6454C97F47}" type="presParOf" srcId="{793B79E2-BC2C-4411-B53D-090A8476B124}" destId="{745B64E4-021B-4D60-805C-CF546AF72A95}" srcOrd="2" destOrd="0" presId="urn:microsoft.com/office/officeart/2005/8/layout/hList6"/>
    <dgm:cxn modelId="{65B440AD-384B-4EA9-922C-7B1E86808781}" type="presParOf" srcId="{793B79E2-BC2C-4411-B53D-090A8476B124}" destId="{689024EA-526C-45BA-8002-BA4E0497352D}" srcOrd="3" destOrd="0" presId="urn:microsoft.com/office/officeart/2005/8/layout/hList6"/>
    <dgm:cxn modelId="{969848AD-D11B-4A6A-8039-32208FA9B974}" type="presParOf" srcId="{793B79E2-BC2C-4411-B53D-090A8476B124}" destId="{5E245EE7-C68D-4CFA-8382-3A6823136236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C57B655-F493-40FE-8066-41FDA41EE35C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6D3EC013-2DA7-4ED4-97DB-654EDFEEDA3B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2000" dirty="0" smtClean="0"/>
            <a:t>Imunodeficiências</a:t>
          </a:r>
          <a:endParaRPr lang="pt-BR" sz="2000" dirty="0"/>
        </a:p>
      </dgm:t>
    </dgm:pt>
    <dgm:pt modelId="{840E65AE-74CD-4FA9-8761-D49F91B95385}" type="parTrans" cxnId="{D07CCC01-4A88-4449-BFD6-AD99869BB1F4}">
      <dgm:prSet/>
      <dgm:spPr/>
      <dgm:t>
        <a:bodyPr/>
        <a:lstStyle/>
        <a:p>
          <a:endParaRPr lang="pt-BR" sz="2000"/>
        </a:p>
      </dgm:t>
    </dgm:pt>
    <dgm:pt modelId="{69759D19-8266-449C-BD33-27331DC58A65}" type="sibTrans" cxnId="{D07CCC01-4A88-4449-BFD6-AD99869BB1F4}">
      <dgm:prSet/>
      <dgm:spPr/>
      <dgm:t>
        <a:bodyPr/>
        <a:lstStyle/>
        <a:p>
          <a:endParaRPr lang="pt-BR" sz="2000"/>
        </a:p>
      </dgm:t>
    </dgm:pt>
    <dgm:pt modelId="{4242E66A-F63A-4067-9E7A-F47D8A0F5DA2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2000" dirty="0" smtClean="0"/>
            <a:t>Status vacinal</a:t>
          </a:r>
          <a:endParaRPr lang="pt-BR" sz="2000" dirty="0"/>
        </a:p>
      </dgm:t>
    </dgm:pt>
    <dgm:pt modelId="{C2351CCA-FA1C-4821-83E7-98589B107A2C}" type="parTrans" cxnId="{4A2BC6DB-5B22-4C10-B4A2-885F29DD9C35}">
      <dgm:prSet/>
      <dgm:spPr/>
      <dgm:t>
        <a:bodyPr/>
        <a:lstStyle/>
        <a:p>
          <a:endParaRPr lang="pt-BR" sz="2000"/>
        </a:p>
      </dgm:t>
    </dgm:pt>
    <dgm:pt modelId="{6E7AD761-B708-4702-94B6-83EF129B5861}" type="sibTrans" cxnId="{4A2BC6DB-5B22-4C10-B4A2-885F29DD9C35}">
      <dgm:prSet/>
      <dgm:spPr/>
      <dgm:t>
        <a:bodyPr/>
        <a:lstStyle/>
        <a:p>
          <a:endParaRPr lang="pt-BR" sz="2000"/>
        </a:p>
      </dgm:t>
    </dgm:pt>
    <dgm:pt modelId="{1086743A-5EB1-4EED-8437-B54BDD8C52F3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2000" dirty="0" smtClean="0"/>
            <a:t>   Fatores locais: trauma, prótese articular, cirurgia ortopédica</a:t>
          </a:r>
          <a:endParaRPr lang="pt-BR" sz="2000" dirty="0"/>
        </a:p>
      </dgm:t>
    </dgm:pt>
    <dgm:pt modelId="{66DF3324-DEE5-45A2-A26F-DF7DD553BF79}" type="parTrans" cxnId="{04BDE2BF-F7FA-481D-BB54-5BB36F90D2BE}">
      <dgm:prSet/>
      <dgm:spPr/>
      <dgm:t>
        <a:bodyPr/>
        <a:lstStyle/>
        <a:p>
          <a:endParaRPr lang="pt-BR" sz="2000"/>
        </a:p>
      </dgm:t>
    </dgm:pt>
    <dgm:pt modelId="{F5DE5C46-BDBB-43E1-87EC-B82C88C24C2F}" type="sibTrans" cxnId="{04BDE2BF-F7FA-481D-BB54-5BB36F90D2BE}">
      <dgm:prSet/>
      <dgm:spPr/>
      <dgm:t>
        <a:bodyPr/>
        <a:lstStyle/>
        <a:p>
          <a:endParaRPr lang="pt-BR" sz="2000"/>
        </a:p>
      </dgm:t>
    </dgm:pt>
    <dgm:pt modelId="{326DD1A5-0915-484C-A0DF-417D8A6D217F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2000" dirty="0" smtClean="0"/>
            <a:t>Neonatos: presença de cateter umbilical, cateter venoso central e osteomielite</a:t>
          </a:r>
          <a:endParaRPr lang="pt-BR" sz="2000" dirty="0"/>
        </a:p>
      </dgm:t>
    </dgm:pt>
    <dgm:pt modelId="{3023FE99-EAA5-400E-BEAE-CAE2EC90B7AA}" type="parTrans" cxnId="{836D499F-42A5-4A00-8300-E4D4875376F2}">
      <dgm:prSet/>
      <dgm:spPr/>
      <dgm:t>
        <a:bodyPr/>
        <a:lstStyle/>
        <a:p>
          <a:endParaRPr lang="pt-BR" sz="2000"/>
        </a:p>
      </dgm:t>
    </dgm:pt>
    <dgm:pt modelId="{6854251D-2A39-4480-9FCE-2819EE92521E}" type="sibTrans" cxnId="{836D499F-42A5-4A00-8300-E4D4875376F2}">
      <dgm:prSet/>
      <dgm:spPr/>
      <dgm:t>
        <a:bodyPr/>
        <a:lstStyle/>
        <a:p>
          <a:endParaRPr lang="pt-BR" sz="2000"/>
        </a:p>
      </dgm:t>
    </dgm:pt>
    <dgm:pt modelId="{A729C655-061B-418A-A220-8EE54A87EADC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2000" dirty="0" smtClean="0"/>
            <a:t>Doenças sistêmicas crônicas: artrite reumatóide juvenil, diabetes, hemoglobinopatias</a:t>
          </a:r>
          <a:endParaRPr lang="pt-BR" sz="2000" dirty="0"/>
        </a:p>
      </dgm:t>
    </dgm:pt>
    <dgm:pt modelId="{3F5A31CC-7EC7-4C56-8E7F-3CA6F46E4A53}" type="parTrans" cxnId="{9517100C-85BF-4192-8003-771CD412C277}">
      <dgm:prSet/>
      <dgm:spPr/>
      <dgm:t>
        <a:bodyPr/>
        <a:lstStyle/>
        <a:p>
          <a:endParaRPr lang="pt-BR"/>
        </a:p>
      </dgm:t>
    </dgm:pt>
    <dgm:pt modelId="{45BA0B1F-16E1-4A9D-969A-06B01838FDDB}" type="sibTrans" cxnId="{9517100C-85BF-4192-8003-771CD412C277}">
      <dgm:prSet/>
      <dgm:spPr/>
      <dgm:t>
        <a:bodyPr/>
        <a:lstStyle/>
        <a:p>
          <a:endParaRPr lang="pt-BR"/>
        </a:p>
      </dgm:t>
    </dgm:pt>
    <dgm:pt modelId="{BC65949B-54F9-4AC8-9DAF-E1102A8426EA}" type="pres">
      <dgm:prSet presAssocID="{CC57B655-F493-40FE-8066-41FDA41EE35C}" presName="linearFlow" presStyleCnt="0">
        <dgm:presLayoutVars>
          <dgm:dir/>
          <dgm:resizeHandles val="exact"/>
        </dgm:presLayoutVars>
      </dgm:prSet>
      <dgm:spPr/>
    </dgm:pt>
    <dgm:pt modelId="{7EB8038C-ADFF-489A-BFD6-B787636AF164}" type="pres">
      <dgm:prSet presAssocID="{6D3EC013-2DA7-4ED4-97DB-654EDFEEDA3B}" presName="composite" presStyleCnt="0"/>
      <dgm:spPr/>
    </dgm:pt>
    <dgm:pt modelId="{179D8EA2-B5C4-4971-ACB7-C5CBBD93318F}" type="pres">
      <dgm:prSet presAssocID="{6D3EC013-2DA7-4ED4-97DB-654EDFEEDA3B}" presName="imgShp" presStyleLbl="fgImgPlace1" presStyleIdx="0" presStyleCnt="5" custScaleX="226501" custScaleY="235568" custLinFactNeighborX="-3071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480B018-E63E-4F00-A3E0-CEEAC54C4E91}" type="pres">
      <dgm:prSet presAssocID="{6D3EC013-2DA7-4ED4-97DB-654EDFEEDA3B}" presName="txShp" presStyleLbl="node1" presStyleIdx="0" presStyleCnt="5" custLinFactNeighborX="-5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D017D31-C1B4-40D4-9403-EAA9C91BFC2A}" type="pres">
      <dgm:prSet presAssocID="{69759D19-8266-449C-BD33-27331DC58A65}" presName="spacing" presStyleCnt="0"/>
      <dgm:spPr/>
    </dgm:pt>
    <dgm:pt modelId="{2C1E31C9-7900-4504-83D5-8FBB8A4F6BD1}" type="pres">
      <dgm:prSet presAssocID="{A729C655-061B-418A-A220-8EE54A87EADC}" presName="composite" presStyleCnt="0"/>
      <dgm:spPr/>
    </dgm:pt>
    <dgm:pt modelId="{6A9C744F-CF8E-4291-AA54-CEF5C063276C}" type="pres">
      <dgm:prSet presAssocID="{A729C655-061B-418A-A220-8EE54A87EADC}" presName="imgShp" presStyleLbl="fgImgPlace1" presStyleIdx="1" presStyleCnt="5" custScaleX="215642" custScaleY="212950" custLinFactNeighborX="-2788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0B1AA0D-DE0B-47FB-908E-D77ECD8D5C0E}" type="pres">
      <dgm:prSet presAssocID="{A729C655-061B-418A-A220-8EE54A87EADC}" presName="txShp" presStyleLbl="node1" presStyleIdx="1" presStyleCnt="5" custScaleY="261389" custLinFactNeighborX="-47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25B5E98-35A1-413E-8A90-BB9E54417E47}" type="pres">
      <dgm:prSet presAssocID="{45BA0B1F-16E1-4A9D-969A-06B01838FDDB}" presName="spacing" presStyleCnt="0"/>
      <dgm:spPr/>
    </dgm:pt>
    <dgm:pt modelId="{B07CD809-9F96-4612-B4AB-BB3486E347E9}" type="pres">
      <dgm:prSet presAssocID="{4242E66A-F63A-4067-9E7A-F47D8A0F5DA2}" presName="composite" presStyleCnt="0"/>
      <dgm:spPr/>
    </dgm:pt>
    <dgm:pt modelId="{B27F85D9-C49D-46E6-99BF-1DBAB4D14FB3}" type="pres">
      <dgm:prSet presAssocID="{4242E66A-F63A-4067-9E7A-F47D8A0F5DA2}" presName="imgShp" presStyleLbl="fgImgPlace1" presStyleIdx="2" presStyleCnt="5" custScaleX="234975" custScaleY="202652" custLinFactNeighborX="-3244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ED30DEF-73B4-4722-B919-B746099B5A41}" type="pres">
      <dgm:prSet presAssocID="{4242E66A-F63A-4067-9E7A-F47D8A0F5DA2}" presName="txShp" presStyleLbl="node1" presStyleIdx="2" presStyleCnt="5" custScaleX="9810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70DA5B4-D93F-4123-AB07-EB2AF9D24A06}" type="pres">
      <dgm:prSet presAssocID="{6E7AD761-B708-4702-94B6-83EF129B5861}" presName="spacing" presStyleCnt="0"/>
      <dgm:spPr/>
    </dgm:pt>
    <dgm:pt modelId="{87F173E1-DE0D-4CA1-B936-D501A5478AB1}" type="pres">
      <dgm:prSet presAssocID="{1086743A-5EB1-4EED-8437-B54BDD8C52F3}" presName="composite" presStyleCnt="0"/>
      <dgm:spPr/>
    </dgm:pt>
    <dgm:pt modelId="{F11F7607-7082-43B1-9FD9-F55BEBFBE328}" type="pres">
      <dgm:prSet presAssocID="{1086743A-5EB1-4EED-8437-B54BDD8C52F3}" presName="imgShp" presStyleLbl="fgImgPlace1" presStyleIdx="3" presStyleCnt="5" custScaleX="255893" custScaleY="237217" custLinFactNeighborX="-35828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55C47A73-1826-4DEF-8D3B-D29F0E7E18C4}" type="pres">
      <dgm:prSet presAssocID="{1086743A-5EB1-4EED-8437-B54BDD8C52F3}" presName="txShp" presStyleLbl="node1" presStyleIdx="3" presStyleCnt="5" custScaleY="166592" custLinFactNeighborX="-151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CD1C7E9-CF3D-4D4C-ABDD-F30CEBB128FD}" type="pres">
      <dgm:prSet presAssocID="{F5DE5C46-BDBB-43E1-87EC-B82C88C24C2F}" presName="spacing" presStyleCnt="0"/>
      <dgm:spPr/>
    </dgm:pt>
    <dgm:pt modelId="{2E5276CA-B9A7-4473-816F-0E1F08C61911}" type="pres">
      <dgm:prSet presAssocID="{326DD1A5-0915-484C-A0DF-417D8A6D217F}" presName="composite" presStyleCnt="0"/>
      <dgm:spPr/>
    </dgm:pt>
    <dgm:pt modelId="{42B7ADCA-B18B-4239-90B6-050120F4F2D3}" type="pres">
      <dgm:prSet presAssocID="{326DD1A5-0915-484C-A0DF-417D8A6D217F}" presName="imgShp" presStyleLbl="fgImgPlace1" presStyleIdx="4" presStyleCnt="5" custScaleX="306152" custScaleY="286807" custLinFactNeighborX="-33938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0F49BBAC-210B-4D3B-954A-DA3A2ED4383B}" type="pres">
      <dgm:prSet presAssocID="{326DD1A5-0915-484C-A0DF-417D8A6D217F}" presName="txShp" presStyleLbl="node1" presStyleIdx="4" presStyleCnt="5" custScaleX="97096" custScaleY="180609" custLinFactNeighborX="-11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4BDE2BF-F7FA-481D-BB54-5BB36F90D2BE}" srcId="{CC57B655-F493-40FE-8066-41FDA41EE35C}" destId="{1086743A-5EB1-4EED-8437-B54BDD8C52F3}" srcOrd="3" destOrd="0" parTransId="{66DF3324-DEE5-45A2-A26F-DF7DD553BF79}" sibTransId="{F5DE5C46-BDBB-43E1-87EC-B82C88C24C2F}"/>
    <dgm:cxn modelId="{9517100C-85BF-4192-8003-771CD412C277}" srcId="{CC57B655-F493-40FE-8066-41FDA41EE35C}" destId="{A729C655-061B-418A-A220-8EE54A87EADC}" srcOrd="1" destOrd="0" parTransId="{3F5A31CC-7EC7-4C56-8E7F-3CA6F46E4A53}" sibTransId="{45BA0B1F-16E1-4A9D-969A-06B01838FDDB}"/>
    <dgm:cxn modelId="{02A8A749-252E-4346-92F6-DCBC186FB307}" type="presOf" srcId="{1086743A-5EB1-4EED-8437-B54BDD8C52F3}" destId="{55C47A73-1826-4DEF-8D3B-D29F0E7E18C4}" srcOrd="0" destOrd="0" presId="urn:microsoft.com/office/officeart/2005/8/layout/vList3#1"/>
    <dgm:cxn modelId="{836D499F-42A5-4A00-8300-E4D4875376F2}" srcId="{CC57B655-F493-40FE-8066-41FDA41EE35C}" destId="{326DD1A5-0915-484C-A0DF-417D8A6D217F}" srcOrd="4" destOrd="0" parTransId="{3023FE99-EAA5-400E-BEAE-CAE2EC90B7AA}" sibTransId="{6854251D-2A39-4480-9FCE-2819EE92521E}"/>
    <dgm:cxn modelId="{EAFBF6DA-C47B-43EB-AEB1-CC8D55E393F5}" type="presOf" srcId="{326DD1A5-0915-484C-A0DF-417D8A6D217F}" destId="{0F49BBAC-210B-4D3B-954A-DA3A2ED4383B}" srcOrd="0" destOrd="0" presId="urn:microsoft.com/office/officeart/2005/8/layout/vList3#1"/>
    <dgm:cxn modelId="{4A2BC6DB-5B22-4C10-B4A2-885F29DD9C35}" srcId="{CC57B655-F493-40FE-8066-41FDA41EE35C}" destId="{4242E66A-F63A-4067-9E7A-F47D8A0F5DA2}" srcOrd="2" destOrd="0" parTransId="{C2351CCA-FA1C-4821-83E7-98589B107A2C}" sibTransId="{6E7AD761-B708-4702-94B6-83EF129B5861}"/>
    <dgm:cxn modelId="{BA845AB8-8D6B-429E-BC5F-A50FC02E45B9}" type="presOf" srcId="{A729C655-061B-418A-A220-8EE54A87EADC}" destId="{F0B1AA0D-DE0B-47FB-908E-D77ECD8D5C0E}" srcOrd="0" destOrd="0" presId="urn:microsoft.com/office/officeart/2005/8/layout/vList3#1"/>
    <dgm:cxn modelId="{155CB19E-0B23-4BA2-8B1E-D0686A33FA11}" type="presOf" srcId="{6D3EC013-2DA7-4ED4-97DB-654EDFEEDA3B}" destId="{1480B018-E63E-4F00-A3E0-CEEAC54C4E91}" srcOrd="0" destOrd="0" presId="urn:microsoft.com/office/officeart/2005/8/layout/vList3#1"/>
    <dgm:cxn modelId="{F92AC215-C23C-4DA4-A944-9F14C61AD148}" type="presOf" srcId="{4242E66A-F63A-4067-9E7A-F47D8A0F5DA2}" destId="{6ED30DEF-73B4-4722-B919-B746099B5A41}" srcOrd="0" destOrd="0" presId="urn:microsoft.com/office/officeart/2005/8/layout/vList3#1"/>
    <dgm:cxn modelId="{D07CCC01-4A88-4449-BFD6-AD99869BB1F4}" srcId="{CC57B655-F493-40FE-8066-41FDA41EE35C}" destId="{6D3EC013-2DA7-4ED4-97DB-654EDFEEDA3B}" srcOrd="0" destOrd="0" parTransId="{840E65AE-74CD-4FA9-8761-D49F91B95385}" sibTransId="{69759D19-8266-449C-BD33-27331DC58A65}"/>
    <dgm:cxn modelId="{D3EF0844-CA79-4D18-ABD1-DB225EAB36D1}" type="presOf" srcId="{CC57B655-F493-40FE-8066-41FDA41EE35C}" destId="{BC65949B-54F9-4AC8-9DAF-E1102A8426EA}" srcOrd="0" destOrd="0" presId="urn:microsoft.com/office/officeart/2005/8/layout/vList3#1"/>
    <dgm:cxn modelId="{32737A46-2C83-4F52-9305-6A32D0B1830B}" type="presParOf" srcId="{BC65949B-54F9-4AC8-9DAF-E1102A8426EA}" destId="{7EB8038C-ADFF-489A-BFD6-B787636AF164}" srcOrd="0" destOrd="0" presId="urn:microsoft.com/office/officeart/2005/8/layout/vList3#1"/>
    <dgm:cxn modelId="{7DA22A7D-DA8D-424F-9231-3A7CF28300FF}" type="presParOf" srcId="{7EB8038C-ADFF-489A-BFD6-B787636AF164}" destId="{179D8EA2-B5C4-4971-ACB7-C5CBBD93318F}" srcOrd="0" destOrd="0" presId="urn:microsoft.com/office/officeart/2005/8/layout/vList3#1"/>
    <dgm:cxn modelId="{66740FCB-6F78-4BDE-9438-5728E7339FE3}" type="presParOf" srcId="{7EB8038C-ADFF-489A-BFD6-B787636AF164}" destId="{1480B018-E63E-4F00-A3E0-CEEAC54C4E91}" srcOrd="1" destOrd="0" presId="urn:microsoft.com/office/officeart/2005/8/layout/vList3#1"/>
    <dgm:cxn modelId="{EA0D3A3C-9213-4842-A92D-D2EBDF29C226}" type="presParOf" srcId="{BC65949B-54F9-4AC8-9DAF-E1102A8426EA}" destId="{8D017D31-C1B4-40D4-9403-EAA9C91BFC2A}" srcOrd="1" destOrd="0" presId="urn:microsoft.com/office/officeart/2005/8/layout/vList3#1"/>
    <dgm:cxn modelId="{6561854D-D4BA-4F59-B0DE-9C49AFF4D733}" type="presParOf" srcId="{BC65949B-54F9-4AC8-9DAF-E1102A8426EA}" destId="{2C1E31C9-7900-4504-83D5-8FBB8A4F6BD1}" srcOrd="2" destOrd="0" presId="urn:microsoft.com/office/officeart/2005/8/layout/vList3#1"/>
    <dgm:cxn modelId="{B0A40FF2-47D5-4378-9B2D-C31563C8FFC2}" type="presParOf" srcId="{2C1E31C9-7900-4504-83D5-8FBB8A4F6BD1}" destId="{6A9C744F-CF8E-4291-AA54-CEF5C063276C}" srcOrd="0" destOrd="0" presId="urn:microsoft.com/office/officeart/2005/8/layout/vList3#1"/>
    <dgm:cxn modelId="{F80134E6-D99C-41BB-A247-BCF5BA6D3719}" type="presParOf" srcId="{2C1E31C9-7900-4504-83D5-8FBB8A4F6BD1}" destId="{F0B1AA0D-DE0B-47FB-908E-D77ECD8D5C0E}" srcOrd="1" destOrd="0" presId="urn:microsoft.com/office/officeart/2005/8/layout/vList3#1"/>
    <dgm:cxn modelId="{9E80DB5A-FEF8-4E9F-B73A-A3E2EA179B60}" type="presParOf" srcId="{BC65949B-54F9-4AC8-9DAF-E1102A8426EA}" destId="{E25B5E98-35A1-413E-8A90-BB9E54417E47}" srcOrd="3" destOrd="0" presId="urn:microsoft.com/office/officeart/2005/8/layout/vList3#1"/>
    <dgm:cxn modelId="{6514B9F9-0904-4F5D-B5A9-71F0E4A3C3A1}" type="presParOf" srcId="{BC65949B-54F9-4AC8-9DAF-E1102A8426EA}" destId="{B07CD809-9F96-4612-B4AB-BB3486E347E9}" srcOrd="4" destOrd="0" presId="urn:microsoft.com/office/officeart/2005/8/layout/vList3#1"/>
    <dgm:cxn modelId="{D87E115D-6A57-4639-9F0D-B90E849E534F}" type="presParOf" srcId="{B07CD809-9F96-4612-B4AB-BB3486E347E9}" destId="{B27F85D9-C49D-46E6-99BF-1DBAB4D14FB3}" srcOrd="0" destOrd="0" presId="urn:microsoft.com/office/officeart/2005/8/layout/vList3#1"/>
    <dgm:cxn modelId="{B7134DF7-F60F-46B5-BB81-5F0F18ECE498}" type="presParOf" srcId="{B07CD809-9F96-4612-B4AB-BB3486E347E9}" destId="{6ED30DEF-73B4-4722-B919-B746099B5A41}" srcOrd="1" destOrd="0" presId="urn:microsoft.com/office/officeart/2005/8/layout/vList3#1"/>
    <dgm:cxn modelId="{498AF527-C87C-427E-8D38-4CB6454530CC}" type="presParOf" srcId="{BC65949B-54F9-4AC8-9DAF-E1102A8426EA}" destId="{370DA5B4-D93F-4123-AB07-EB2AF9D24A06}" srcOrd="5" destOrd="0" presId="urn:microsoft.com/office/officeart/2005/8/layout/vList3#1"/>
    <dgm:cxn modelId="{51BA9730-BA8D-4BCD-86B0-42776012C2CA}" type="presParOf" srcId="{BC65949B-54F9-4AC8-9DAF-E1102A8426EA}" destId="{87F173E1-DE0D-4CA1-B936-D501A5478AB1}" srcOrd="6" destOrd="0" presId="urn:microsoft.com/office/officeart/2005/8/layout/vList3#1"/>
    <dgm:cxn modelId="{A15D2385-997C-4443-88A7-E05BD5B8AF23}" type="presParOf" srcId="{87F173E1-DE0D-4CA1-B936-D501A5478AB1}" destId="{F11F7607-7082-43B1-9FD9-F55BEBFBE328}" srcOrd="0" destOrd="0" presId="urn:microsoft.com/office/officeart/2005/8/layout/vList3#1"/>
    <dgm:cxn modelId="{F4EB2C69-1056-41F8-9612-E80F61E7AB5B}" type="presParOf" srcId="{87F173E1-DE0D-4CA1-B936-D501A5478AB1}" destId="{55C47A73-1826-4DEF-8D3B-D29F0E7E18C4}" srcOrd="1" destOrd="0" presId="urn:microsoft.com/office/officeart/2005/8/layout/vList3#1"/>
    <dgm:cxn modelId="{7CA9A117-D903-4E28-9622-14061D605E4D}" type="presParOf" srcId="{BC65949B-54F9-4AC8-9DAF-E1102A8426EA}" destId="{CCD1C7E9-CF3D-4D4C-ABDD-F30CEBB128FD}" srcOrd="7" destOrd="0" presId="urn:microsoft.com/office/officeart/2005/8/layout/vList3#1"/>
    <dgm:cxn modelId="{1B8BDCB7-A5A6-48BE-9EA5-39784134F7BC}" type="presParOf" srcId="{BC65949B-54F9-4AC8-9DAF-E1102A8426EA}" destId="{2E5276CA-B9A7-4473-816F-0E1F08C61911}" srcOrd="8" destOrd="0" presId="urn:microsoft.com/office/officeart/2005/8/layout/vList3#1"/>
    <dgm:cxn modelId="{A467BDFC-1016-412A-B33C-BFAA86AED5F6}" type="presParOf" srcId="{2E5276CA-B9A7-4473-816F-0E1F08C61911}" destId="{42B7ADCA-B18B-4239-90B6-050120F4F2D3}" srcOrd="0" destOrd="0" presId="urn:microsoft.com/office/officeart/2005/8/layout/vList3#1"/>
    <dgm:cxn modelId="{F92ACB02-ABCD-4365-93CC-6CD13BF65546}" type="presParOf" srcId="{2E5276CA-B9A7-4473-816F-0E1F08C61911}" destId="{0F49BBAC-210B-4D3B-954A-DA3A2ED4383B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3DF910-63E7-4B69-B6B1-4C649CA24B20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EB081B42-C8FE-429F-9BB1-131265ED4E50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2000" dirty="0" smtClean="0"/>
            <a:t>Resposta inflamatória mediada por neutrófilos</a:t>
          </a:r>
          <a:r>
            <a:rPr lang="pt-BR" sz="1800" dirty="0" smtClean="0"/>
            <a:t> </a:t>
          </a:r>
          <a:endParaRPr lang="pt-BR" sz="1800" dirty="0"/>
        </a:p>
      </dgm:t>
    </dgm:pt>
    <dgm:pt modelId="{10B780CE-7332-46BE-899A-7B595F4A995E}" type="parTrans" cxnId="{872A8860-12C7-4E80-A93F-67D479E70465}">
      <dgm:prSet/>
      <dgm:spPr/>
      <dgm:t>
        <a:bodyPr/>
        <a:lstStyle/>
        <a:p>
          <a:endParaRPr lang="pt-BR" sz="1800"/>
        </a:p>
      </dgm:t>
    </dgm:pt>
    <dgm:pt modelId="{1D796840-A103-401F-B46E-DEBAFF687EE2}" type="sibTrans" cxnId="{872A8860-12C7-4E80-A93F-67D479E70465}">
      <dgm:prSet/>
      <dgm:spPr/>
      <dgm:t>
        <a:bodyPr/>
        <a:lstStyle/>
        <a:p>
          <a:endParaRPr lang="pt-BR" sz="1800"/>
        </a:p>
      </dgm:t>
    </dgm:pt>
    <dgm:pt modelId="{40D4447D-4F12-4EB6-85E2-4596DB6CAFCA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800" dirty="0" smtClean="0"/>
            <a:t>CONTAMINAÇÃO ARTICULAR</a:t>
          </a:r>
        </a:p>
        <a:p>
          <a:r>
            <a:rPr lang="en-US" sz="1800" dirty="0" smtClean="0"/>
            <a:t>Via hematogênica</a:t>
          </a:r>
        </a:p>
        <a:p>
          <a:r>
            <a:rPr lang="en-US" sz="1800" dirty="0" smtClean="0"/>
            <a:t>Inoculação direta</a:t>
          </a:r>
        </a:p>
        <a:p>
          <a:r>
            <a:rPr lang="en-US" sz="1800" dirty="0" smtClean="0"/>
            <a:t>Disseminação por contiguidade</a:t>
          </a:r>
        </a:p>
      </dgm:t>
    </dgm:pt>
    <dgm:pt modelId="{1A446A1A-F5EA-4FFC-B4BC-2AD29636AF97}" type="parTrans" cxnId="{77EF16C6-F13F-4343-9E59-B1E989315DAE}">
      <dgm:prSet/>
      <dgm:spPr/>
      <dgm:t>
        <a:bodyPr/>
        <a:lstStyle/>
        <a:p>
          <a:endParaRPr lang="pt-BR" sz="1800"/>
        </a:p>
      </dgm:t>
    </dgm:pt>
    <dgm:pt modelId="{2A381A09-BBFF-4501-8811-87B00DF2C1F5}" type="sibTrans" cxnId="{77EF16C6-F13F-4343-9E59-B1E989315DAE}">
      <dgm:prSet/>
      <dgm:spPr/>
      <dgm:t>
        <a:bodyPr/>
        <a:lstStyle/>
        <a:p>
          <a:endParaRPr lang="pt-BR" sz="1800"/>
        </a:p>
      </dgm:t>
    </dgm:pt>
    <dgm:pt modelId="{ED6E7E2C-9DED-4B99-AC01-2102DED97BEA}" type="pres">
      <dgm:prSet presAssocID="{413DF910-63E7-4B69-B6B1-4C649CA24B20}" presName="Name0" presStyleCnt="0">
        <dgm:presLayoutVars>
          <dgm:dir/>
          <dgm:animLvl val="lvl"/>
          <dgm:resizeHandles val="exact"/>
        </dgm:presLayoutVars>
      </dgm:prSet>
      <dgm:spPr/>
    </dgm:pt>
    <dgm:pt modelId="{FD31D24B-A364-4F64-9D0C-FB8E013F341D}" type="pres">
      <dgm:prSet presAssocID="{40D4447D-4F12-4EB6-85E2-4596DB6CAFCA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C478056-9C04-433F-91E6-D442E6D90457}" type="pres">
      <dgm:prSet presAssocID="{2A381A09-BBFF-4501-8811-87B00DF2C1F5}" presName="parTxOnlySpace" presStyleCnt="0"/>
      <dgm:spPr/>
    </dgm:pt>
    <dgm:pt modelId="{6D2DA256-8AE1-4629-807A-F8568E2DE87D}" type="pres">
      <dgm:prSet presAssocID="{EB081B42-C8FE-429F-9BB1-131265ED4E50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0566AE6-3452-4F01-9F37-7FDA56562B40}" type="presOf" srcId="{40D4447D-4F12-4EB6-85E2-4596DB6CAFCA}" destId="{FD31D24B-A364-4F64-9D0C-FB8E013F341D}" srcOrd="0" destOrd="0" presId="urn:microsoft.com/office/officeart/2005/8/layout/chevron1"/>
    <dgm:cxn modelId="{ACF4FF24-1560-4D3B-B993-D498B20C037E}" type="presOf" srcId="{EB081B42-C8FE-429F-9BB1-131265ED4E50}" destId="{6D2DA256-8AE1-4629-807A-F8568E2DE87D}" srcOrd="0" destOrd="0" presId="urn:microsoft.com/office/officeart/2005/8/layout/chevron1"/>
    <dgm:cxn modelId="{77EF16C6-F13F-4343-9E59-B1E989315DAE}" srcId="{413DF910-63E7-4B69-B6B1-4C649CA24B20}" destId="{40D4447D-4F12-4EB6-85E2-4596DB6CAFCA}" srcOrd="0" destOrd="0" parTransId="{1A446A1A-F5EA-4FFC-B4BC-2AD29636AF97}" sibTransId="{2A381A09-BBFF-4501-8811-87B00DF2C1F5}"/>
    <dgm:cxn modelId="{78620C0C-A81B-42AD-8E85-F21BD2C53BBC}" type="presOf" srcId="{413DF910-63E7-4B69-B6B1-4C649CA24B20}" destId="{ED6E7E2C-9DED-4B99-AC01-2102DED97BEA}" srcOrd="0" destOrd="0" presId="urn:microsoft.com/office/officeart/2005/8/layout/chevron1"/>
    <dgm:cxn modelId="{872A8860-12C7-4E80-A93F-67D479E70465}" srcId="{413DF910-63E7-4B69-B6B1-4C649CA24B20}" destId="{EB081B42-C8FE-429F-9BB1-131265ED4E50}" srcOrd="1" destOrd="0" parTransId="{10B780CE-7332-46BE-899A-7B595F4A995E}" sibTransId="{1D796840-A103-401F-B46E-DEBAFF687EE2}"/>
    <dgm:cxn modelId="{B700A33E-19B8-49CC-BD93-BA237AD96CF0}" type="presParOf" srcId="{ED6E7E2C-9DED-4B99-AC01-2102DED97BEA}" destId="{FD31D24B-A364-4F64-9D0C-FB8E013F341D}" srcOrd="0" destOrd="0" presId="urn:microsoft.com/office/officeart/2005/8/layout/chevron1"/>
    <dgm:cxn modelId="{44EE346E-0791-4AC1-A5BE-38D2936829BF}" type="presParOf" srcId="{ED6E7E2C-9DED-4B99-AC01-2102DED97BEA}" destId="{EC478056-9C04-433F-91E6-D442E6D90457}" srcOrd="1" destOrd="0" presId="urn:microsoft.com/office/officeart/2005/8/layout/chevron1"/>
    <dgm:cxn modelId="{FA0F2D5A-E930-4C25-BF8B-4DE5724B26C6}" type="presParOf" srcId="{ED6E7E2C-9DED-4B99-AC01-2102DED97BEA}" destId="{6D2DA256-8AE1-4629-807A-F8568E2DE87D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3FE8526-FB5E-4DDE-8770-A27B99F74741}" type="doc">
      <dgm:prSet loTypeId="urn:microsoft.com/office/officeart/2005/8/layout/cycle1" loCatId="cycle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pt-BR"/>
        </a:p>
      </dgm:t>
    </dgm:pt>
    <dgm:pt modelId="{20731BC6-CA3A-49BB-A76F-A04BB1F375D0}">
      <dgm:prSet phldrT="[Texto]" custT="1"/>
      <dgm:spPr/>
      <dgm:t>
        <a:bodyPr/>
        <a:lstStyle/>
        <a:p>
          <a:r>
            <a:rPr lang="pt-BR" sz="1600" b="1" dirty="0" smtClean="0">
              <a:solidFill>
                <a:srgbClr val="000066"/>
              </a:solidFill>
            </a:rPr>
            <a:t>Bactérias na cavidade</a:t>
          </a:r>
          <a:endParaRPr lang="pt-BR" sz="1600" b="1" dirty="0">
            <a:solidFill>
              <a:srgbClr val="000066"/>
            </a:solidFill>
          </a:endParaRPr>
        </a:p>
      </dgm:t>
    </dgm:pt>
    <dgm:pt modelId="{334EEDAF-7DE9-4B7E-9CC0-F1B491F04254}" type="parTrans" cxnId="{4A36EA1B-1626-40A4-8237-DE3FA68D7F53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B2909056-AA1D-436B-BA07-12FD84C00C9C}" type="sibTrans" cxnId="{4A36EA1B-1626-40A4-8237-DE3FA68D7F53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1454ADF0-688D-4A6D-83CE-DEAED05E386D}">
      <dgm:prSet phldrT="[Texto]" custT="1"/>
      <dgm:spPr/>
      <dgm:t>
        <a:bodyPr/>
        <a:lstStyle/>
        <a:p>
          <a:r>
            <a:rPr lang="pt-BR" sz="1600" dirty="0" smtClean="0">
              <a:solidFill>
                <a:srgbClr val="000066"/>
              </a:solidFill>
            </a:rPr>
            <a:t>Adesão à cartilagem articular</a:t>
          </a:r>
          <a:endParaRPr lang="pt-BR" sz="1600" dirty="0">
            <a:solidFill>
              <a:srgbClr val="000066"/>
            </a:solidFill>
          </a:endParaRPr>
        </a:p>
      </dgm:t>
    </dgm:pt>
    <dgm:pt modelId="{F6B18141-4551-42B9-B11B-EE4D9CA1179D}" type="parTrans" cxnId="{C91024E4-9A09-4FE9-BFCC-03EB5695958F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E3B23CE1-CB66-4923-BF70-FD8A3386EC08}" type="sibTrans" cxnId="{C91024E4-9A09-4FE9-BFCC-03EB5695958F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7C63E0A3-93A3-4101-9621-331D29E6FD02}">
      <dgm:prSet phldrT="[Texto]" custT="1"/>
      <dgm:spPr/>
      <dgm:t>
        <a:bodyPr/>
        <a:lstStyle/>
        <a:p>
          <a:r>
            <a:rPr lang="pt-BR" sz="1600" dirty="0" smtClean="0">
              <a:solidFill>
                <a:srgbClr val="000066"/>
              </a:solidFill>
            </a:rPr>
            <a:t>Liberação de proteases e citocinas pró-inflamatórias </a:t>
          </a:r>
          <a:endParaRPr lang="pt-BR" sz="1600" dirty="0">
            <a:solidFill>
              <a:srgbClr val="000066"/>
            </a:solidFill>
          </a:endParaRPr>
        </a:p>
      </dgm:t>
    </dgm:pt>
    <dgm:pt modelId="{824429FB-D14E-479F-B3B6-9688EDC29591}" type="parTrans" cxnId="{7ED40FF5-22F2-44E5-90BA-709B743241B0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BB2428B4-32CF-42C6-B285-17FC1F26D2A7}" type="sibTrans" cxnId="{7ED40FF5-22F2-44E5-90BA-709B743241B0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98CD3F36-6098-4AF7-999F-FCF3E64C1D19}">
      <dgm:prSet phldrT="[Texto]" custT="1"/>
      <dgm:spPr/>
      <dgm:t>
        <a:bodyPr/>
        <a:lstStyle/>
        <a:p>
          <a:r>
            <a:rPr lang="pt-BR" sz="1600" dirty="0" smtClean="0">
              <a:solidFill>
                <a:srgbClr val="000066"/>
              </a:solidFill>
            </a:rPr>
            <a:t>Invasão da cartilagem pelas bactérias e células inflamatórias</a:t>
          </a:r>
          <a:endParaRPr lang="pt-BR" sz="1600" dirty="0">
            <a:solidFill>
              <a:srgbClr val="000066"/>
            </a:solidFill>
          </a:endParaRPr>
        </a:p>
      </dgm:t>
    </dgm:pt>
    <dgm:pt modelId="{DA06809B-D7A7-4F91-BDBF-875CA95B96F0}" type="parTrans" cxnId="{3BF76EDF-F67A-4214-AC55-370541516218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7EEDFEB3-89CE-4115-BB4D-0E31C2ECCA64}" type="sibTrans" cxnId="{3BF76EDF-F67A-4214-AC55-370541516218}">
      <dgm:prSet/>
      <dgm:spPr/>
      <dgm:t>
        <a:bodyPr/>
        <a:lstStyle/>
        <a:p>
          <a:endParaRPr lang="pt-BR" sz="1600">
            <a:solidFill>
              <a:srgbClr val="000066"/>
            </a:solidFill>
          </a:endParaRPr>
        </a:p>
      </dgm:t>
    </dgm:pt>
    <dgm:pt modelId="{45DED962-46CD-42A1-9AF9-3D722B6D29D4}" type="pres">
      <dgm:prSet presAssocID="{D3FE8526-FB5E-4DDE-8770-A27B99F7474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6874F04-9CBA-47E9-B7CD-02F6BE9DA5D6}" type="pres">
      <dgm:prSet presAssocID="{20731BC6-CA3A-49BB-A76F-A04BB1F375D0}" presName="dummy" presStyleCnt="0"/>
      <dgm:spPr/>
    </dgm:pt>
    <dgm:pt modelId="{9FF21B2C-B6B7-4B61-BBD5-FDD76A154636}" type="pres">
      <dgm:prSet presAssocID="{20731BC6-CA3A-49BB-A76F-A04BB1F375D0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EA9BC9F-7CB5-41E4-B2D6-02B7CB31B4E2}" type="pres">
      <dgm:prSet presAssocID="{B2909056-AA1D-436B-BA07-12FD84C00C9C}" presName="sibTrans" presStyleLbl="node1" presStyleIdx="0" presStyleCnt="4"/>
      <dgm:spPr/>
      <dgm:t>
        <a:bodyPr/>
        <a:lstStyle/>
        <a:p>
          <a:endParaRPr lang="pt-BR"/>
        </a:p>
      </dgm:t>
    </dgm:pt>
    <dgm:pt modelId="{D5102A71-CB97-4877-9366-471687FB1BD0}" type="pres">
      <dgm:prSet presAssocID="{1454ADF0-688D-4A6D-83CE-DEAED05E386D}" presName="dummy" presStyleCnt="0"/>
      <dgm:spPr/>
    </dgm:pt>
    <dgm:pt modelId="{8EB81F36-9AC6-4138-92AF-878E4E849108}" type="pres">
      <dgm:prSet presAssocID="{1454ADF0-688D-4A6D-83CE-DEAED05E386D}" presName="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E77A65E-0F0F-4B51-824D-F62A8E548FBA}" type="pres">
      <dgm:prSet presAssocID="{E3B23CE1-CB66-4923-BF70-FD8A3386EC08}" presName="sibTrans" presStyleLbl="node1" presStyleIdx="1" presStyleCnt="4"/>
      <dgm:spPr/>
      <dgm:t>
        <a:bodyPr/>
        <a:lstStyle/>
        <a:p>
          <a:endParaRPr lang="pt-BR"/>
        </a:p>
      </dgm:t>
    </dgm:pt>
    <dgm:pt modelId="{B481041D-CE1B-46CC-BCBC-5B5C925D90EC}" type="pres">
      <dgm:prSet presAssocID="{7C63E0A3-93A3-4101-9621-331D29E6FD02}" presName="dummy" presStyleCnt="0"/>
      <dgm:spPr/>
    </dgm:pt>
    <dgm:pt modelId="{DCC7F1AA-8BEE-4D80-9DDE-618AE72C1BBB}" type="pres">
      <dgm:prSet presAssocID="{7C63E0A3-93A3-4101-9621-331D29E6FD02}" presName="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97CDA1D-3081-4724-BADB-D16C63E0E6F3}" type="pres">
      <dgm:prSet presAssocID="{BB2428B4-32CF-42C6-B285-17FC1F26D2A7}" presName="sibTrans" presStyleLbl="node1" presStyleIdx="2" presStyleCnt="4"/>
      <dgm:spPr/>
      <dgm:t>
        <a:bodyPr/>
        <a:lstStyle/>
        <a:p>
          <a:endParaRPr lang="pt-BR"/>
        </a:p>
      </dgm:t>
    </dgm:pt>
    <dgm:pt modelId="{A9A773A4-1F6B-4497-83BB-8419AB023319}" type="pres">
      <dgm:prSet presAssocID="{98CD3F36-6098-4AF7-999F-FCF3E64C1D19}" presName="dummy" presStyleCnt="0"/>
      <dgm:spPr/>
    </dgm:pt>
    <dgm:pt modelId="{F78E4727-9BE8-4B39-B8EB-6835E9293EB9}" type="pres">
      <dgm:prSet presAssocID="{98CD3F36-6098-4AF7-999F-FCF3E64C1D19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BFB205D-05E9-4B63-8350-22396225515E}" type="pres">
      <dgm:prSet presAssocID="{7EEDFEB3-89CE-4115-BB4D-0E31C2ECCA64}" presName="sibTrans" presStyleLbl="node1" presStyleIdx="3" presStyleCnt="4"/>
      <dgm:spPr/>
      <dgm:t>
        <a:bodyPr/>
        <a:lstStyle/>
        <a:p>
          <a:endParaRPr lang="pt-BR"/>
        </a:p>
      </dgm:t>
    </dgm:pt>
  </dgm:ptLst>
  <dgm:cxnLst>
    <dgm:cxn modelId="{4A36EA1B-1626-40A4-8237-DE3FA68D7F53}" srcId="{D3FE8526-FB5E-4DDE-8770-A27B99F74741}" destId="{20731BC6-CA3A-49BB-A76F-A04BB1F375D0}" srcOrd="0" destOrd="0" parTransId="{334EEDAF-7DE9-4B7E-9CC0-F1B491F04254}" sibTransId="{B2909056-AA1D-436B-BA07-12FD84C00C9C}"/>
    <dgm:cxn modelId="{7AB96054-5D03-4B51-9882-5848A2289BE9}" type="presOf" srcId="{7C63E0A3-93A3-4101-9621-331D29E6FD02}" destId="{DCC7F1AA-8BEE-4D80-9DDE-618AE72C1BBB}" srcOrd="0" destOrd="0" presId="urn:microsoft.com/office/officeart/2005/8/layout/cycle1"/>
    <dgm:cxn modelId="{D5CA8FED-38C0-4E24-B9B5-049FB80BB1F7}" type="presOf" srcId="{B2909056-AA1D-436B-BA07-12FD84C00C9C}" destId="{3EA9BC9F-7CB5-41E4-B2D6-02B7CB31B4E2}" srcOrd="0" destOrd="0" presId="urn:microsoft.com/office/officeart/2005/8/layout/cycle1"/>
    <dgm:cxn modelId="{3BF76EDF-F67A-4214-AC55-370541516218}" srcId="{D3FE8526-FB5E-4DDE-8770-A27B99F74741}" destId="{98CD3F36-6098-4AF7-999F-FCF3E64C1D19}" srcOrd="3" destOrd="0" parTransId="{DA06809B-D7A7-4F91-BDBF-875CA95B96F0}" sibTransId="{7EEDFEB3-89CE-4115-BB4D-0E31C2ECCA64}"/>
    <dgm:cxn modelId="{36B740DB-E42E-4DFA-839C-5D4794F28218}" type="presOf" srcId="{1454ADF0-688D-4A6D-83CE-DEAED05E386D}" destId="{8EB81F36-9AC6-4138-92AF-878E4E849108}" srcOrd="0" destOrd="0" presId="urn:microsoft.com/office/officeart/2005/8/layout/cycle1"/>
    <dgm:cxn modelId="{EA1F3536-44DF-4B85-9F5F-0DDF1625D063}" type="presOf" srcId="{E3B23CE1-CB66-4923-BF70-FD8A3386EC08}" destId="{3E77A65E-0F0F-4B51-824D-F62A8E548FBA}" srcOrd="0" destOrd="0" presId="urn:microsoft.com/office/officeart/2005/8/layout/cycle1"/>
    <dgm:cxn modelId="{7ED40FF5-22F2-44E5-90BA-709B743241B0}" srcId="{D3FE8526-FB5E-4DDE-8770-A27B99F74741}" destId="{7C63E0A3-93A3-4101-9621-331D29E6FD02}" srcOrd="2" destOrd="0" parTransId="{824429FB-D14E-479F-B3B6-9688EDC29591}" sibTransId="{BB2428B4-32CF-42C6-B285-17FC1F26D2A7}"/>
    <dgm:cxn modelId="{43F8E7F7-FA6C-42D5-A771-E18436A31B39}" type="presOf" srcId="{BB2428B4-32CF-42C6-B285-17FC1F26D2A7}" destId="{F97CDA1D-3081-4724-BADB-D16C63E0E6F3}" srcOrd="0" destOrd="0" presId="urn:microsoft.com/office/officeart/2005/8/layout/cycle1"/>
    <dgm:cxn modelId="{9FF2E15F-39A3-49DA-9A89-807D61EC8BFB}" type="presOf" srcId="{D3FE8526-FB5E-4DDE-8770-A27B99F74741}" destId="{45DED962-46CD-42A1-9AF9-3D722B6D29D4}" srcOrd="0" destOrd="0" presId="urn:microsoft.com/office/officeart/2005/8/layout/cycle1"/>
    <dgm:cxn modelId="{A5CDFD59-7A1C-47BF-BA28-F334853B8268}" type="presOf" srcId="{20731BC6-CA3A-49BB-A76F-A04BB1F375D0}" destId="{9FF21B2C-B6B7-4B61-BBD5-FDD76A154636}" srcOrd="0" destOrd="0" presId="urn:microsoft.com/office/officeart/2005/8/layout/cycle1"/>
    <dgm:cxn modelId="{C91024E4-9A09-4FE9-BFCC-03EB5695958F}" srcId="{D3FE8526-FB5E-4DDE-8770-A27B99F74741}" destId="{1454ADF0-688D-4A6D-83CE-DEAED05E386D}" srcOrd="1" destOrd="0" parTransId="{F6B18141-4551-42B9-B11B-EE4D9CA1179D}" sibTransId="{E3B23CE1-CB66-4923-BF70-FD8A3386EC08}"/>
    <dgm:cxn modelId="{6ABA430B-E7F6-449A-BEBE-AD66190A1ECD}" type="presOf" srcId="{98CD3F36-6098-4AF7-999F-FCF3E64C1D19}" destId="{F78E4727-9BE8-4B39-B8EB-6835E9293EB9}" srcOrd="0" destOrd="0" presId="urn:microsoft.com/office/officeart/2005/8/layout/cycle1"/>
    <dgm:cxn modelId="{A7D5D72E-B0DF-4051-AED9-7382C7EC8614}" type="presOf" srcId="{7EEDFEB3-89CE-4115-BB4D-0E31C2ECCA64}" destId="{0BFB205D-05E9-4B63-8350-22396225515E}" srcOrd="0" destOrd="0" presId="urn:microsoft.com/office/officeart/2005/8/layout/cycle1"/>
    <dgm:cxn modelId="{A06644B3-4340-40D3-8D2E-8A1778E095D4}" type="presParOf" srcId="{45DED962-46CD-42A1-9AF9-3D722B6D29D4}" destId="{76874F04-9CBA-47E9-B7CD-02F6BE9DA5D6}" srcOrd="0" destOrd="0" presId="urn:microsoft.com/office/officeart/2005/8/layout/cycle1"/>
    <dgm:cxn modelId="{47991259-7BEB-4B7F-8DF1-4D4F3BD4A7B4}" type="presParOf" srcId="{45DED962-46CD-42A1-9AF9-3D722B6D29D4}" destId="{9FF21B2C-B6B7-4B61-BBD5-FDD76A154636}" srcOrd="1" destOrd="0" presId="urn:microsoft.com/office/officeart/2005/8/layout/cycle1"/>
    <dgm:cxn modelId="{4BF4AB72-5500-419A-ACEA-76A6B253E26F}" type="presParOf" srcId="{45DED962-46CD-42A1-9AF9-3D722B6D29D4}" destId="{3EA9BC9F-7CB5-41E4-B2D6-02B7CB31B4E2}" srcOrd="2" destOrd="0" presId="urn:microsoft.com/office/officeart/2005/8/layout/cycle1"/>
    <dgm:cxn modelId="{5CDCA4E6-5A29-485E-803F-575EF55D367B}" type="presParOf" srcId="{45DED962-46CD-42A1-9AF9-3D722B6D29D4}" destId="{D5102A71-CB97-4877-9366-471687FB1BD0}" srcOrd="3" destOrd="0" presId="urn:microsoft.com/office/officeart/2005/8/layout/cycle1"/>
    <dgm:cxn modelId="{2D5E7E90-4AA3-453B-B788-067DCAA70512}" type="presParOf" srcId="{45DED962-46CD-42A1-9AF9-3D722B6D29D4}" destId="{8EB81F36-9AC6-4138-92AF-878E4E849108}" srcOrd="4" destOrd="0" presId="urn:microsoft.com/office/officeart/2005/8/layout/cycle1"/>
    <dgm:cxn modelId="{46201BFA-82EA-4D85-88A4-D6FB0B14B28F}" type="presParOf" srcId="{45DED962-46CD-42A1-9AF9-3D722B6D29D4}" destId="{3E77A65E-0F0F-4B51-824D-F62A8E548FBA}" srcOrd="5" destOrd="0" presId="urn:microsoft.com/office/officeart/2005/8/layout/cycle1"/>
    <dgm:cxn modelId="{09820B02-A386-4997-BF17-8297D3CCC7EA}" type="presParOf" srcId="{45DED962-46CD-42A1-9AF9-3D722B6D29D4}" destId="{B481041D-CE1B-46CC-BCBC-5B5C925D90EC}" srcOrd="6" destOrd="0" presId="urn:microsoft.com/office/officeart/2005/8/layout/cycle1"/>
    <dgm:cxn modelId="{015633DE-A9BF-4C23-BA24-95EA3FE93B79}" type="presParOf" srcId="{45DED962-46CD-42A1-9AF9-3D722B6D29D4}" destId="{DCC7F1AA-8BEE-4D80-9DDE-618AE72C1BBB}" srcOrd="7" destOrd="0" presId="urn:microsoft.com/office/officeart/2005/8/layout/cycle1"/>
    <dgm:cxn modelId="{79514A11-9B72-4787-BF80-939DAECDE32C}" type="presParOf" srcId="{45DED962-46CD-42A1-9AF9-3D722B6D29D4}" destId="{F97CDA1D-3081-4724-BADB-D16C63E0E6F3}" srcOrd="8" destOrd="0" presId="urn:microsoft.com/office/officeart/2005/8/layout/cycle1"/>
    <dgm:cxn modelId="{D8248C0A-1B1F-4CD4-A5C5-D5958998C7BA}" type="presParOf" srcId="{45DED962-46CD-42A1-9AF9-3D722B6D29D4}" destId="{A9A773A4-1F6B-4497-83BB-8419AB023319}" srcOrd="9" destOrd="0" presId="urn:microsoft.com/office/officeart/2005/8/layout/cycle1"/>
    <dgm:cxn modelId="{41330612-2309-4B10-85EC-C75C775B4A20}" type="presParOf" srcId="{45DED962-46CD-42A1-9AF9-3D722B6D29D4}" destId="{F78E4727-9BE8-4B39-B8EB-6835E9293EB9}" srcOrd="10" destOrd="0" presId="urn:microsoft.com/office/officeart/2005/8/layout/cycle1"/>
    <dgm:cxn modelId="{08B86A7F-B1F7-436E-8570-F22C10AF36C4}" type="presParOf" srcId="{45DED962-46CD-42A1-9AF9-3D722B6D29D4}" destId="{0BFB205D-05E9-4B63-8350-22396225515E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7040A9-648F-40B4-8876-3F53495F820C}" type="doc">
      <dgm:prSet loTypeId="urn:microsoft.com/office/officeart/2005/8/layout/vProcess5" loCatId="process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pt-BR"/>
        </a:p>
      </dgm:t>
    </dgm:pt>
    <dgm:pt modelId="{5FDC07BB-6273-4FFB-94DC-031251B95DD0}">
      <dgm:prSet phldrT="[Texto]" custT="1"/>
      <dgm:spPr/>
      <dgm:t>
        <a:bodyPr/>
        <a:lstStyle/>
        <a:p>
          <a:pPr algn="ctr"/>
          <a:r>
            <a:rPr lang="pt-BR" sz="1700" dirty="0" smtClean="0"/>
            <a:t>  Derrame articular purulento</a:t>
          </a:r>
          <a:endParaRPr lang="pt-BR" sz="1700" dirty="0"/>
        </a:p>
      </dgm:t>
    </dgm:pt>
    <dgm:pt modelId="{89257BAF-01FC-4FF0-B1D4-726F73355660}" type="parTrans" cxnId="{2176A39C-CC02-4BC3-AFAA-C4D8D02E9A66}">
      <dgm:prSet/>
      <dgm:spPr/>
      <dgm:t>
        <a:bodyPr/>
        <a:lstStyle/>
        <a:p>
          <a:endParaRPr lang="pt-BR"/>
        </a:p>
      </dgm:t>
    </dgm:pt>
    <dgm:pt modelId="{8F5F0541-675F-4F4B-9974-769A9E0D3CBD}" type="sibTrans" cxnId="{2176A39C-CC02-4BC3-AFAA-C4D8D02E9A66}">
      <dgm:prSet/>
      <dgm:spPr>
        <a:solidFill>
          <a:srgbClr val="92162B">
            <a:alpha val="90000"/>
          </a:srgbClr>
        </a:solidFill>
      </dgm:spPr>
      <dgm:t>
        <a:bodyPr/>
        <a:lstStyle/>
        <a:p>
          <a:endParaRPr lang="pt-BR" dirty="0"/>
        </a:p>
      </dgm:t>
    </dgm:pt>
    <dgm:pt modelId="{F2FAD642-0EAC-4D7F-9990-3170D97E1BDC}">
      <dgm:prSet phldrT="[Texto]" custT="1"/>
      <dgm:spPr/>
      <dgm:t>
        <a:bodyPr/>
        <a:lstStyle/>
        <a:p>
          <a:pPr algn="ctr"/>
          <a:r>
            <a:rPr lang="pt-BR" sz="1600" dirty="0" smtClean="0"/>
            <a:t>Aumento da pressão intra-articular</a:t>
          </a:r>
          <a:endParaRPr lang="pt-BR" sz="1600" dirty="0"/>
        </a:p>
      </dgm:t>
    </dgm:pt>
    <dgm:pt modelId="{040C89E3-A46C-40FD-A859-5256A306A522}" type="parTrans" cxnId="{5A5BFF8D-38F1-4105-9E4F-6FB97CE40E8B}">
      <dgm:prSet/>
      <dgm:spPr/>
      <dgm:t>
        <a:bodyPr/>
        <a:lstStyle/>
        <a:p>
          <a:endParaRPr lang="pt-BR"/>
        </a:p>
      </dgm:t>
    </dgm:pt>
    <dgm:pt modelId="{83DFBDA2-FA4D-4DFD-80DA-EF79297913D1}" type="sibTrans" cxnId="{5A5BFF8D-38F1-4105-9E4F-6FB97CE40E8B}">
      <dgm:prSet/>
      <dgm:spPr>
        <a:solidFill>
          <a:srgbClr val="92162B">
            <a:alpha val="90000"/>
          </a:srgbClr>
        </a:solidFill>
      </dgm:spPr>
      <dgm:t>
        <a:bodyPr/>
        <a:lstStyle/>
        <a:p>
          <a:endParaRPr lang="pt-BR" dirty="0"/>
        </a:p>
      </dgm:t>
    </dgm:pt>
    <dgm:pt modelId="{0D7CFECB-1B7D-43D2-9F57-F260A1EEF81D}">
      <dgm:prSet phldrT="[Texto]"/>
      <dgm:spPr/>
      <dgm:t>
        <a:bodyPr/>
        <a:lstStyle/>
        <a:p>
          <a:pPr algn="ctr"/>
          <a:r>
            <a:rPr lang="pt-BR" dirty="0" smtClean="0"/>
            <a:t>Isquemia local, intensificação do processo destrutivo ligamentar, cartilaginoso e ósseo</a:t>
          </a:r>
          <a:endParaRPr lang="pt-BR" dirty="0"/>
        </a:p>
      </dgm:t>
    </dgm:pt>
    <dgm:pt modelId="{0B3A5D7D-1254-461A-A15F-AE72EEECB2C1}" type="parTrans" cxnId="{62A9402E-71F1-4A44-89DE-E5D70C604BB4}">
      <dgm:prSet/>
      <dgm:spPr/>
      <dgm:t>
        <a:bodyPr/>
        <a:lstStyle/>
        <a:p>
          <a:endParaRPr lang="pt-BR"/>
        </a:p>
      </dgm:t>
    </dgm:pt>
    <dgm:pt modelId="{38BAC6B3-AA2E-45F3-B164-911B10121AE2}" type="sibTrans" cxnId="{62A9402E-71F1-4A44-89DE-E5D70C604BB4}">
      <dgm:prSet/>
      <dgm:spPr>
        <a:solidFill>
          <a:srgbClr val="92162B">
            <a:alpha val="90000"/>
          </a:srgbClr>
        </a:solidFill>
      </dgm:spPr>
      <dgm:t>
        <a:bodyPr/>
        <a:lstStyle/>
        <a:p>
          <a:endParaRPr lang="pt-BR" dirty="0"/>
        </a:p>
      </dgm:t>
    </dgm:pt>
    <dgm:pt modelId="{0B8A4EAB-D78E-468C-9256-9CE70DA4BC67}">
      <dgm:prSet phldrT="[Texto]" custT="1"/>
      <dgm:spPr>
        <a:solidFill>
          <a:srgbClr val="FF0000"/>
        </a:solidFill>
      </dgm:spPr>
      <dgm:t>
        <a:bodyPr/>
        <a:lstStyle/>
        <a:p>
          <a:pPr algn="ctr"/>
          <a:r>
            <a:rPr lang="pt-BR" sz="1800" dirty="0" smtClean="0"/>
            <a:t>Incapacidade permanente</a:t>
          </a:r>
          <a:endParaRPr lang="pt-BR" sz="1800" dirty="0"/>
        </a:p>
      </dgm:t>
    </dgm:pt>
    <dgm:pt modelId="{5AEF919C-901A-4621-9B82-02DA4F659BAD}" type="parTrans" cxnId="{2736FFB7-6C0C-4624-9EF3-D44DBBF19057}">
      <dgm:prSet/>
      <dgm:spPr/>
      <dgm:t>
        <a:bodyPr/>
        <a:lstStyle/>
        <a:p>
          <a:endParaRPr lang="pt-BR"/>
        </a:p>
      </dgm:t>
    </dgm:pt>
    <dgm:pt modelId="{2A580D8D-539C-402D-A7F9-2074B1AC26B9}" type="sibTrans" cxnId="{2736FFB7-6C0C-4624-9EF3-D44DBBF19057}">
      <dgm:prSet/>
      <dgm:spPr/>
      <dgm:t>
        <a:bodyPr/>
        <a:lstStyle/>
        <a:p>
          <a:endParaRPr lang="pt-BR"/>
        </a:p>
      </dgm:t>
    </dgm:pt>
    <dgm:pt modelId="{1C867E6E-A55C-4628-B6BD-3C28A5F0D019}" type="pres">
      <dgm:prSet presAssocID="{9C7040A9-648F-40B4-8876-3F53495F820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34E2EC2-9D09-4B32-B303-05BD6AE9B5C6}" type="pres">
      <dgm:prSet presAssocID="{9C7040A9-648F-40B4-8876-3F53495F820C}" presName="dummyMaxCanvas" presStyleCnt="0">
        <dgm:presLayoutVars/>
      </dgm:prSet>
      <dgm:spPr/>
    </dgm:pt>
    <dgm:pt modelId="{9FCE89A5-7493-42FB-BB98-487DA9DFC3DC}" type="pres">
      <dgm:prSet presAssocID="{9C7040A9-648F-40B4-8876-3F53495F820C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2C74273-B431-43E0-9705-F7EA052F1AF3}" type="pres">
      <dgm:prSet presAssocID="{9C7040A9-648F-40B4-8876-3F53495F820C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879B83-231B-454E-B7BD-7E1BA1C20BB2}" type="pres">
      <dgm:prSet presAssocID="{9C7040A9-648F-40B4-8876-3F53495F820C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DC2A711-1CFB-4A41-B13E-0DC3677616BB}" type="pres">
      <dgm:prSet presAssocID="{9C7040A9-648F-40B4-8876-3F53495F820C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69673B9-E301-4E05-B471-23A175C6AD97}" type="pres">
      <dgm:prSet presAssocID="{9C7040A9-648F-40B4-8876-3F53495F820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A11E2A7-0EC9-42ED-A7B6-E3A03BB9C89B}" type="pres">
      <dgm:prSet presAssocID="{9C7040A9-648F-40B4-8876-3F53495F820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AB77FC4-260F-4CEC-9E0E-9AB9D9EDB9AC}" type="pres">
      <dgm:prSet presAssocID="{9C7040A9-648F-40B4-8876-3F53495F820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CA14608-5D24-4218-8AB3-65664451456E}" type="pres">
      <dgm:prSet presAssocID="{9C7040A9-648F-40B4-8876-3F53495F820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05B0E09-F83C-4380-AC1C-C414AA9FF98C}" type="pres">
      <dgm:prSet presAssocID="{9C7040A9-648F-40B4-8876-3F53495F820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62E01D1-1ACD-4D7E-B2CE-BF1090E61BB6}" type="pres">
      <dgm:prSet presAssocID="{9C7040A9-648F-40B4-8876-3F53495F820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5D80C7C-04D4-44AA-8578-3BD50BBF7633}" type="pres">
      <dgm:prSet presAssocID="{9C7040A9-648F-40B4-8876-3F53495F820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BABB945-28CE-48A8-9ADB-C261C24B509E}" type="presOf" srcId="{0D7CFECB-1B7D-43D2-9F57-F260A1EEF81D}" destId="{462E01D1-1ACD-4D7E-B2CE-BF1090E61BB6}" srcOrd="1" destOrd="0" presId="urn:microsoft.com/office/officeart/2005/8/layout/vProcess5"/>
    <dgm:cxn modelId="{5A5BFF8D-38F1-4105-9E4F-6FB97CE40E8B}" srcId="{9C7040A9-648F-40B4-8876-3F53495F820C}" destId="{F2FAD642-0EAC-4D7F-9990-3170D97E1BDC}" srcOrd="1" destOrd="0" parTransId="{040C89E3-A46C-40FD-A859-5256A306A522}" sibTransId="{83DFBDA2-FA4D-4DFD-80DA-EF79297913D1}"/>
    <dgm:cxn modelId="{2736FFB7-6C0C-4624-9EF3-D44DBBF19057}" srcId="{9C7040A9-648F-40B4-8876-3F53495F820C}" destId="{0B8A4EAB-D78E-468C-9256-9CE70DA4BC67}" srcOrd="3" destOrd="0" parTransId="{5AEF919C-901A-4621-9B82-02DA4F659BAD}" sibTransId="{2A580D8D-539C-402D-A7F9-2074B1AC26B9}"/>
    <dgm:cxn modelId="{F4D73FEF-B740-441B-9C5D-9A76F7AC1828}" type="presOf" srcId="{F2FAD642-0EAC-4D7F-9990-3170D97E1BDC}" destId="{B05B0E09-F83C-4380-AC1C-C414AA9FF98C}" srcOrd="1" destOrd="0" presId="urn:microsoft.com/office/officeart/2005/8/layout/vProcess5"/>
    <dgm:cxn modelId="{707001F6-F2D3-4EF6-B947-EB24A13907E7}" type="presOf" srcId="{83DFBDA2-FA4D-4DFD-80DA-EF79297913D1}" destId="{6A11E2A7-0EC9-42ED-A7B6-E3A03BB9C89B}" srcOrd="0" destOrd="0" presId="urn:microsoft.com/office/officeart/2005/8/layout/vProcess5"/>
    <dgm:cxn modelId="{62DE9E60-9A63-4108-8C82-F71BA814109B}" type="presOf" srcId="{38BAC6B3-AA2E-45F3-B164-911B10121AE2}" destId="{2AB77FC4-260F-4CEC-9E0E-9AB9D9EDB9AC}" srcOrd="0" destOrd="0" presId="urn:microsoft.com/office/officeart/2005/8/layout/vProcess5"/>
    <dgm:cxn modelId="{C97DFEFF-DAC6-4936-9A35-841E63C87227}" type="presOf" srcId="{9C7040A9-648F-40B4-8876-3F53495F820C}" destId="{1C867E6E-A55C-4628-B6BD-3C28A5F0D019}" srcOrd="0" destOrd="0" presId="urn:microsoft.com/office/officeart/2005/8/layout/vProcess5"/>
    <dgm:cxn modelId="{CAE7DCC9-D051-47E1-B430-A1924F3097B9}" type="presOf" srcId="{0B8A4EAB-D78E-468C-9256-9CE70DA4BC67}" destId="{CDC2A711-1CFB-4A41-B13E-0DC3677616BB}" srcOrd="0" destOrd="0" presId="urn:microsoft.com/office/officeart/2005/8/layout/vProcess5"/>
    <dgm:cxn modelId="{8267CF9D-E6D7-4E6B-BF4C-DE28722D5459}" type="presOf" srcId="{0D7CFECB-1B7D-43D2-9F57-F260A1EEF81D}" destId="{A7879B83-231B-454E-B7BD-7E1BA1C20BB2}" srcOrd="0" destOrd="0" presId="urn:microsoft.com/office/officeart/2005/8/layout/vProcess5"/>
    <dgm:cxn modelId="{D5AF6773-3CD9-454E-851D-31B5F9A2A05F}" type="presOf" srcId="{F2FAD642-0EAC-4D7F-9990-3170D97E1BDC}" destId="{72C74273-B431-43E0-9705-F7EA052F1AF3}" srcOrd="0" destOrd="0" presId="urn:microsoft.com/office/officeart/2005/8/layout/vProcess5"/>
    <dgm:cxn modelId="{02695F44-C69D-4425-A5A3-FA7036D10379}" type="presOf" srcId="{5FDC07BB-6273-4FFB-94DC-031251B95DD0}" destId="{3CA14608-5D24-4218-8AB3-65664451456E}" srcOrd="1" destOrd="0" presId="urn:microsoft.com/office/officeart/2005/8/layout/vProcess5"/>
    <dgm:cxn modelId="{62A9402E-71F1-4A44-89DE-E5D70C604BB4}" srcId="{9C7040A9-648F-40B4-8876-3F53495F820C}" destId="{0D7CFECB-1B7D-43D2-9F57-F260A1EEF81D}" srcOrd="2" destOrd="0" parTransId="{0B3A5D7D-1254-461A-A15F-AE72EEECB2C1}" sibTransId="{38BAC6B3-AA2E-45F3-B164-911B10121AE2}"/>
    <dgm:cxn modelId="{35B1E8A5-7654-4489-81FE-F21FA74FE76B}" type="presOf" srcId="{0B8A4EAB-D78E-468C-9256-9CE70DA4BC67}" destId="{35D80C7C-04D4-44AA-8578-3BD50BBF7633}" srcOrd="1" destOrd="0" presId="urn:microsoft.com/office/officeart/2005/8/layout/vProcess5"/>
    <dgm:cxn modelId="{61492116-3ADC-4493-BA84-E7DCEC5B7540}" type="presOf" srcId="{5FDC07BB-6273-4FFB-94DC-031251B95DD0}" destId="{9FCE89A5-7493-42FB-BB98-487DA9DFC3DC}" srcOrd="0" destOrd="0" presId="urn:microsoft.com/office/officeart/2005/8/layout/vProcess5"/>
    <dgm:cxn modelId="{A3127E92-5F58-4C75-85BB-6CAAADAA6328}" type="presOf" srcId="{8F5F0541-675F-4F4B-9974-769A9E0D3CBD}" destId="{969673B9-E301-4E05-B471-23A175C6AD97}" srcOrd="0" destOrd="0" presId="urn:microsoft.com/office/officeart/2005/8/layout/vProcess5"/>
    <dgm:cxn modelId="{2176A39C-CC02-4BC3-AFAA-C4D8D02E9A66}" srcId="{9C7040A9-648F-40B4-8876-3F53495F820C}" destId="{5FDC07BB-6273-4FFB-94DC-031251B95DD0}" srcOrd="0" destOrd="0" parTransId="{89257BAF-01FC-4FF0-B1D4-726F73355660}" sibTransId="{8F5F0541-675F-4F4B-9974-769A9E0D3CBD}"/>
    <dgm:cxn modelId="{BEC5AE1F-8A6D-4781-9145-CFF2D3C09E07}" type="presParOf" srcId="{1C867E6E-A55C-4628-B6BD-3C28A5F0D019}" destId="{734E2EC2-9D09-4B32-B303-05BD6AE9B5C6}" srcOrd="0" destOrd="0" presId="urn:microsoft.com/office/officeart/2005/8/layout/vProcess5"/>
    <dgm:cxn modelId="{D5DC8A2A-7A97-45F9-858D-DB27EE8B5C41}" type="presParOf" srcId="{1C867E6E-A55C-4628-B6BD-3C28A5F0D019}" destId="{9FCE89A5-7493-42FB-BB98-487DA9DFC3DC}" srcOrd="1" destOrd="0" presId="urn:microsoft.com/office/officeart/2005/8/layout/vProcess5"/>
    <dgm:cxn modelId="{64A9D943-A449-48C6-BCAC-F12E2C0AB6E1}" type="presParOf" srcId="{1C867E6E-A55C-4628-B6BD-3C28A5F0D019}" destId="{72C74273-B431-43E0-9705-F7EA052F1AF3}" srcOrd="2" destOrd="0" presId="urn:microsoft.com/office/officeart/2005/8/layout/vProcess5"/>
    <dgm:cxn modelId="{6EF920AE-E09B-435C-84D7-4F3571B5CC9D}" type="presParOf" srcId="{1C867E6E-A55C-4628-B6BD-3C28A5F0D019}" destId="{A7879B83-231B-454E-B7BD-7E1BA1C20BB2}" srcOrd="3" destOrd="0" presId="urn:microsoft.com/office/officeart/2005/8/layout/vProcess5"/>
    <dgm:cxn modelId="{043AF5A2-264F-4C38-8109-3D95D9E0D8EA}" type="presParOf" srcId="{1C867E6E-A55C-4628-B6BD-3C28A5F0D019}" destId="{CDC2A711-1CFB-4A41-B13E-0DC3677616BB}" srcOrd="4" destOrd="0" presId="urn:microsoft.com/office/officeart/2005/8/layout/vProcess5"/>
    <dgm:cxn modelId="{C492644B-0653-428C-A7B1-E8C85145CD7D}" type="presParOf" srcId="{1C867E6E-A55C-4628-B6BD-3C28A5F0D019}" destId="{969673B9-E301-4E05-B471-23A175C6AD97}" srcOrd="5" destOrd="0" presId="urn:microsoft.com/office/officeart/2005/8/layout/vProcess5"/>
    <dgm:cxn modelId="{F4AD9DE1-DC07-4C6C-A514-E00113A784DB}" type="presParOf" srcId="{1C867E6E-A55C-4628-B6BD-3C28A5F0D019}" destId="{6A11E2A7-0EC9-42ED-A7B6-E3A03BB9C89B}" srcOrd="6" destOrd="0" presId="urn:microsoft.com/office/officeart/2005/8/layout/vProcess5"/>
    <dgm:cxn modelId="{1D79CD3B-4FC7-4511-A542-3749421E770B}" type="presParOf" srcId="{1C867E6E-A55C-4628-B6BD-3C28A5F0D019}" destId="{2AB77FC4-260F-4CEC-9E0E-9AB9D9EDB9AC}" srcOrd="7" destOrd="0" presId="urn:microsoft.com/office/officeart/2005/8/layout/vProcess5"/>
    <dgm:cxn modelId="{3D6DD069-6EDB-488A-880E-47D540924B62}" type="presParOf" srcId="{1C867E6E-A55C-4628-B6BD-3C28A5F0D019}" destId="{3CA14608-5D24-4218-8AB3-65664451456E}" srcOrd="8" destOrd="0" presId="urn:microsoft.com/office/officeart/2005/8/layout/vProcess5"/>
    <dgm:cxn modelId="{2DF915A5-1BDC-4F0E-A176-FCED783588E9}" type="presParOf" srcId="{1C867E6E-A55C-4628-B6BD-3C28A5F0D019}" destId="{B05B0E09-F83C-4380-AC1C-C414AA9FF98C}" srcOrd="9" destOrd="0" presId="urn:microsoft.com/office/officeart/2005/8/layout/vProcess5"/>
    <dgm:cxn modelId="{4578984D-3980-426A-A00D-D31EE4D4D07C}" type="presParOf" srcId="{1C867E6E-A55C-4628-B6BD-3C28A5F0D019}" destId="{462E01D1-1ACD-4D7E-B2CE-BF1090E61BB6}" srcOrd="10" destOrd="0" presId="urn:microsoft.com/office/officeart/2005/8/layout/vProcess5"/>
    <dgm:cxn modelId="{D165C003-789E-47DA-9DD3-1B3A45C02E64}" type="presParOf" srcId="{1C867E6E-A55C-4628-B6BD-3C28A5F0D019}" destId="{35D80C7C-04D4-44AA-8578-3BD50BBF763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5189173-C345-4E64-A813-65EF100D2303}" type="doc">
      <dgm:prSet loTypeId="urn:microsoft.com/office/officeart/2005/8/layout/vList6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72A01C4D-9DC3-42DF-82B8-CF433AF79826}">
      <dgm:prSet phldrT="[Texto]" custT="1"/>
      <dgm:spPr/>
      <dgm:t>
        <a:bodyPr/>
        <a:lstStyle/>
        <a:p>
          <a:r>
            <a:rPr lang="pt-BR" sz="1400" dirty="0" smtClean="0"/>
            <a:t>Condutas diagnósticas avançadas </a:t>
          </a:r>
        </a:p>
        <a:p>
          <a:r>
            <a:rPr lang="en-US" sz="1400" dirty="0" smtClean="0"/>
            <a:t>+</a:t>
          </a:r>
          <a:endParaRPr lang="pt-BR" sz="1400" dirty="0" smtClean="0"/>
        </a:p>
        <a:p>
          <a:r>
            <a:rPr lang="pt-BR" sz="1400" dirty="0" smtClean="0"/>
            <a:t>Antibióticos mais potentes</a:t>
          </a:r>
          <a:endParaRPr lang="pt-BR" sz="1400" dirty="0"/>
        </a:p>
      </dgm:t>
    </dgm:pt>
    <dgm:pt modelId="{FAFB848F-7BEC-4B8E-B349-C3E0C00405A5}" type="parTrans" cxnId="{5E8E89F8-8E25-4A62-92C5-0592F53DBB99}">
      <dgm:prSet/>
      <dgm:spPr/>
      <dgm:t>
        <a:bodyPr/>
        <a:lstStyle/>
        <a:p>
          <a:endParaRPr lang="pt-BR" sz="1800"/>
        </a:p>
      </dgm:t>
    </dgm:pt>
    <dgm:pt modelId="{A29898AF-440D-4BF9-8BFD-F07DF0F68E34}" type="sibTrans" cxnId="{5E8E89F8-8E25-4A62-92C5-0592F53DBB99}">
      <dgm:prSet/>
      <dgm:spPr/>
      <dgm:t>
        <a:bodyPr/>
        <a:lstStyle/>
        <a:p>
          <a:endParaRPr lang="pt-BR" sz="1800"/>
        </a:p>
      </dgm:t>
    </dgm:pt>
    <dgm:pt modelId="{8100F462-9105-4434-BABD-4EBEA3CEBE30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2000" dirty="0" smtClean="0"/>
            <a:t>Persistência de antígenos bacterianos</a:t>
          </a:r>
          <a:endParaRPr lang="pt-BR" sz="2000" dirty="0"/>
        </a:p>
      </dgm:t>
    </dgm:pt>
    <dgm:pt modelId="{F86B4CF3-D32D-411F-AF7B-8EF9153F9CFD}" type="parTrans" cxnId="{B741E49D-9010-4B55-9820-E7D511522D3C}">
      <dgm:prSet/>
      <dgm:spPr/>
      <dgm:t>
        <a:bodyPr/>
        <a:lstStyle/>
        <a:p>
          <a:endParaRPr lang="pt-BR" sz="1800"/>
        </a:p>
      </dgm:t>
    </dgm:pt>
    <dgm:pt modelId="{04FDFBAD-9B56-44D8-9084-D7D5F62702BC}" type="sibTrans" cxnId="{B741E49D-9010-4B55-9820-E7D511522D3C}">
      <dgm:prSet/>
      <dgm:spPr/>
      <dgm:t>
        <a:bodyPr/>
        <a:lstStyle/>
        <a:p>
          <a:endParaRPr lang="pt-BR" sz="1800"/>
        </a:p>
      </dgm:t>
    </dgm:pt>
    <dgm:pt modelId="{32772D72-40A3-4627-8A1F-3E32B51577EE}">
      <dgm:prSet phldrT="[Texto]" custT="1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pPr algn="ctr"/>
          <a:r>
            <a:rPr lang="pt-BR" sz="1800" dirty="0" smtClean="0">
              <a:solidFill>
                <a:srgbClr val="000066"/>
              </a:solidFill>
            </a:rPr>
            <a:t>Resposta inflamatória</a:t>
          </a:r>
          <a:endParaRPr lang="pt-BR" sz="1800" dirty="0">
            <a:solidFill>
              <a:srgbClr val="000066"/>
            </a:solidFill>
          </a:endParaRPr>
        </a:p>
      </dgm:t>
    </dgm:pt>
    <dgm:pt modelId="{3DF46671-C69B-47B3-A462-2980E2DF7101}" type="parTrans" cxnId="{EEDAC0AF-202F-410A-95F8-84EC8D18B108}">
      <dgm:prSet/>
      <dgm:spPr/>
      <dgm:t>
        <a:bodyPr/>
        <a:lstStyle/>
        <a:p>
          <a:endParaRPr lang="pt-BR" sz="1800"/>
        </a:p>
      </dgm:t>
    </dgm:pt>
    <dgm:pt modelId="{310A0AF8-1FA0-48B2-9596-44E9C26C6E58}" type="sibTrans" cxnId="{EEDAC0AF-202F-410A-95F8-84EC8D18B108}">
      <dgm:prSet/>
      <dgm:spPr/>
      <dgm:t>
        <a:bodyPr/>
        <a:lstStyle/>
        <a:p>
          <a:endParaRPr lang="pt-BR" sz="1800"/>
        </a:p>
      </dgm:t>
    </dgm:pt>
    <dgm:pt modelId="{4A458B97-A9D8-430D-9856-E4532453B71B}">
      <dgm:prSet phldrT="[Texto]" custT="1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pPr algn="ctr"/>
          <a:r>
            <a:rPr lang="pt-BR" sz="1800" dirty="0" smtClean="0">
              <a:solidFill>
                <a:srgbClr val="000066"/>
              </a:solidFill>
            </a:rPr>
            <a:t>Dano articular mesmo após erradicação dos microorganismos</a:t>
          </a:r>
          <a:endParaRPr lang="pt-BR" sz="1800" dirty="0">
            <a:solidFill>
              <a:srgbClr val="000066"/>
            </a:solidFill>
          </a:endParaRPr>
        </a:p>
      </dgm:t>
    </dgm:pt>
    <dgm:pt modelId="{FDBB3A31-FD9C-42D8-BBFF-39451F174E03}" type="parTrans" cxnId="{50E43F7B-324D-476D-AA67-75782E6AED84}">
      <dgm:prSet/>
      <dgm:spPr/>
      <dgm:t>
        <a:bodyPr/>
        <a:lstStyle/>
        <a:p>
          <a:endParaRPr lang="pt-BR" sz="1800"/>
        </a:p>
      </dgm:t>
    </dgm:pt>
    <dgm:pt modelId="{16AE55F1-2989-4D7D-B64B-7968E14828A3}" type="sibTrans" cxnId="{50E43F7B-324D-476D-AA67-75782E6AED84}">
      <dgm:prSet/>
      <dgm:spPr/>
      <dgm:t>
        <a:bodyPr/>
        <a:lstStyle/>
        <a:p>
          <a:endParaRPr lang="pt-BR" sz="1800"/>
        </a:p>
      </dgm:t>
    </dgm:pt>
    <dgm:pt modelId="{8B4DCB3D-DDD5-4EBE-85A7-55782AFB771A}" type="pres">
      <dgm:prSet presAssocID="{55189173-C345-4E64-A813-65EF100D230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09D75E5E-1F00-45A5-A6DC-6C388E8119B7}" type="pres">
      <dgm:prSet presAssocID="{72A01C4D-9DC3-42DF-82B8-CF433AF79826}" presName="linNode" presStyleCnt="0"/>
      <dgm:spPr/>
    </dgm:pt>
    <dgm:pt modelId="{3172F0F0-DF58-4833-AB76-C19F643A3799}" type="pres">
      <dgm:prSet presAssocID="{72A01C4D-9DC3-42DF-82B8-CF433AF79826}" presName="parentShp" presStyleLbl="node1" presStyleIdx="0" presStyleCnt="2" custScaleY="117466" custLinFactNeighborX="-3258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AF0F021-FBE2-481C-847A-4C2C35FF0782}" type="pres">
      <dgm:prSet presAssocID="{72A01C4D-9DC3-42DF-82B8-CF433AF79826}" presName="childShp" presStyleLbl="bgAccFollowNode1" presStyleIdx="0" presStyleCnt="2" custAng="10800000" custFlipHor="1" custScaleX="100992" custScaleY="26286" custLinFactNeighborX="-1756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endParaRPr lang="pt-BR"/>
        </a:p>
      </dgm:t>
    </dgm:pt>
    <dgm:pt modelId="{BE50C7D3-B167-4174-80EF-1B76A8657300}" type="pres">
      <dgm:prSet presAssocID="{A29898AF-440D-4BF9-8BFD-F07DF0F68E34}" presName="spacing" presStyleCnt="0"/>
      <dgm:spPr/>
    </dgm:pt>
    <dgm:pt modelId="{16F78AA5-48C0-4C6C-86F7-5713709EA6C1}" type="pres">
      <dgm:prSet presAssocID="{8100F462-9105-4434-BABD-4EBEA3CEBE30}" presName="linNode" presStyleCnt="0"/>
      <dgm:spPr/>
    </dgm:pt>
    <dgm:pt modelId="{6E29CE2C-CD57-4D9C-ADF0-87234835626A}" type="pres">
      <dgm:prSet presAssocID="{8100F462-9105-4434-BABD-4EBEA3CEBE30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03B7DCA-C2AB-46DC-B91B-405B7A00F04A}" type="pres">
      <dgm:prSet presAssocID="{8100F462-9105-4434-BABD-4EBEA3CEBE30}" presName="childShp" presStyleLbl="bgAccFollowNode1" presStyleIdx="1" presStyleCnt="2" custScaleY="15210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741E49D-9010-4B55-9820-E7D511522D3C}" srcId="{55189173-C345-4E64-A813-65EF100D2303}" destId="{8100F462-9105-4434-BABD-4EBEA3CEBE30}" srcOrd="1" destOrd="0" parTransId="{F86B4CF3-D32D-411F-AF7B-8EF9153F9CFD}" sibTransId="{04FDFBAD-9B56-44D8-9084-D7D5F62702BC}"/>
    <dgm:cxn modelId="{5E8E89F8-8E25-4A62-92C5-0592F53DBB99}" srcId="{55189173-C345-4E64-A813-65EF100D2303}" destId="{72A01C4D-9DC3-42DF-82B8-CF433AF79826}" srcOrd="0" destOrd="0" parTransId="{FAFB848F-7BEC-4B8E-B349-C3E0C00405A5}" sibTransId="{A29898AF-440D-4BF9-8BFD-F07DF0F68E34}"/>
    <dgm:cxn modelId="{EEDAC0AF-202F-410A-95F8-84EC8D18B108}" srcId="{8100F462-9105-4434-BABD-4EBEA3CEBE30}" destId="{32772D72-40A3-4627-8A1F-3E32B51577EE}" srcOrd="0" destOrd="0" parTransId="{3DF46671-C69B-47B3-A462-2980E2DF7101}" sibTransId="{310A0AF8-1FA0-48B2-9596-44E9C26C6E58}"/>
    <dgm:cxn modelId="{0CD223C0-9EBD-4438-BBAE-7E32B21AEB91}" type="presOf" srcId="{72A01C4D-9DC3-42DF-82B8-CF433AF79826}" destId="{3172F0F0-DF58-4833-AB76-C19F643A3799}" srcOrd="0" destOrd="0" presId="urn:microsoft.com/office/officeart/2005/8/layout/vList6"/>
    <dgm:cxn modelId="{50E43F7B-324D-476D-AA67-75782E6AED84}" srcId="{8100F462-9105-4434-BABD-4EBEA3CEBE30}" destId="{4A458B97-A9D8-430D-9856-E4532453B71B}" srcOrd="1" destOrd="0" parTransId="{FDBB3A31-FD9C-42D8-BBFF-39451F174E03}" sibTransId="{16AE55F1-2989-4D7D-B64B-7968E14828A3}"/>
    <dgm:cxn modelId="{0707CFF0-CB92-4FBA-8ABF-C13838AF0FE6}" type="presOf" srcId="{55189173-C345-4E64-A813-65EF100D2303}" destId="{8B4DCB3D-DDD5-4EBE-85A7-55782AFB771A}" srcOrd="0" destOrd="0" presId="urn:microsoft.com/office/officeart/2005/8/layout/vList6"/>
    <dgm:cxn modelId="{08B8465B-D3AE-4A48-8B8B-4A3D28AF68B8}" type="presOf" srcId="{8100F462-9105-4434-BABD-4EBEA3CEBE30}" destId="{6E29CE2C-CD57-4D9C-ADF0-87234835626A}" srcOrd="0" destOrd="0" presId="urn:microsoft.com/office/officeart/2005/8/layout/vList6"/>
    <dgm:cxn modelId="{3AA8177D-5A52-4F59-BF10-95E7A9D94BEA}" type="presOf" srcId="{4A458B97-A9D8-430D-9856-E4532453B71B}" destId="{103B7DCA-C2AB-46DC-B91B-405B7A00F04A}" srcOrd="0" destOrd="1" presId="urn:microsoft.com/office/officeart/2005/8/layout/vList6"/>
    <dgm:cxn modelId="{044C3D3F-FFA3-4609-9DD0-D1BEDA3CC2D0}" type="presOf" srcId="{32772D72-40A3-4627-8A1F-3E32B51577EE}" destId="{103B7DCA-C2AB-46DC-B91B-405B7A00F04A}" srcOrd="0" destOrd="0" presId="urn:microsoft.com/office/officeart/2005/8/layout/vList6"/>
    <dgm:cxn modelId="{9239EAB3-3C28-4C7D-9EF3-00F55FE77D44}" type="presParOf" srcId="{8B4DCB3D-DDD5-4EBE-85A7-55782AFB771A}" destId="{09D75E5E-1F00-45A5-A6DC-6C388E8119B7}" srcOrd="0" destOrd="0" presId="urn:microsoft.com/office/officeart/2005/8/layout/vList6"/>
    <dgm:cxn modelId="{9DA3C670-3764-4FAD-BE4A-8223A4D53889}" type="presParOf" srcId="{09D75E5E-1F00-45A5-A6DC-6C388E8119B7}" destId="{3172F0F0-DF58-4833-AB76-C19F643A3799}" srcOrd="0" destOrd="0" presId="urn:microsoft.com/office/officeart/2005/8/layout/vList6"/>
    <dgm:cxn modelId="{34C724DB-7A2B-4D82-99EE-7D6F0A4CA22D}" type="presParOf" srcId="{09D75E5E-1F00-45A5-A6DC-6C388E8119B7}" destId="{7AF0F021-FBE2-481C-847A-4C2C35FF0782}" srcOrd="1" destOrd="0" presId="urn:microsoft.com/office/officeart/2005/8/layout/vList6"/>
    <dgm:cxn modelId="{D4D5012C-41B6-4181-93F4-CF47D761D045}" type="presParOf" srcId="{8B4DCB3D-DDD5-4EBE-85A7-55782AFB771A}" destId="{BE50C7D3-B167-4174-80EF-1B76A8657300}" srcOrd="1" destOrd="0" presId="urn:microsoft.com/office/officeart/2005/8/layout/vList6"/>
    <dgm:cxn modelId="{21C96338-2DE6-4924-BF67-867A2FB7D1C6}" type="presParOf" srcId="{8B4DCB3D-DDD5-4EBE-85A7-55782AFB771A}" destId="{16F78AA5-48C0-4C6C-86F7-5713709EA6C1}" srcOrd="2" destOrd="0" presId="urn:microsoft.com/office/officeart/2005/8/layout/vList6"/>
    <dgm:cxn modelId="{F19DE104-59CE-42C0-B21B-CB2C44AC316D}" type="presParOf" srcId="{16F78AA5-48C0-4C6C-86F7-5713709EA6C1}" destId="{6E29CE2C-CD57-4D9C-ADF0-87234835626A}" srcOrd="0" destOrd="0" presId="urn:microsoft.com/office/officeart/2005/8/layout/vList6"/>
    <dgm:cxn modelId="{1A40A014-9E92-44B8-884F-B94F1F1B8BB3}" type="presParOf" srcId="{16F78AA5-48C0-4C6C-86F7-5713709EA6C1}" destId="{103B7DCA-C2AB-46DC-B91B-405B7A00F04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1CC59C2-1CCE-43A4-AD99-F6CCB8AE0A07}" type="doc">
      <dgm:prSet loTypeId="urn:microsoft.com/office/officeart/2005/8/layout/venn1" loCatId="relationship" qsTypeId="urn:microsoft.com/office/officeart/2005/8/quickstyle/simple1" qsCatId="simple" csTypeId="urn:microsoft.com/office/officeart/2005/8/colors/colorful1#4" csCatId="colorful" phldr="1"/>
      <dgm:spPr/>
    </dgm:pt>
    <dgm:pt modelId="{4B722FBD-4201-492F-AE71-BD56D4D8FCB2}">
      <dgm:prSet phldrT="[Texto]"/>
      <dgm:spPr/>
      <dgm:t>
        <a:bodyPr/>
        <a:lstStyle/>
        <a:p>
          <a:pPr algn="ctr"/>
          <a:endParaRPr lang="en-US" dirty="0" smtClean="0"/>
        </a:p>
        <a:p>
          <a:pPr algn="ctr"/>
          <a:r>
            <a:rPr lang="en-US" b="1" dirty="0" smtClean="0">
              <a:solidFill>
                <a:srgbClr val="000066"/>
              </a:solidFill>
            </a:rPr>
            <a:t>INALTERADAS</a:t>
          </a:r>
          <a:endParaRPr lang="pt-BR" b="1" dirty="0">
            <a:solidFill>
              <a:srgbClr val="000066"/>
            </a:solidFill>
          </a:endParaRPr>
        </a:p>
      </dgm:t>
    </dgm:pt>
    <dgm:pt modelId="{1F486F8C-BC97-4C4B-A24B-A18FA1CBA1D1}" type="parTrans" cxnId="{C8016501-1F5A-48E1-96D5-4F8A2632CF87}">
      <dgm:prSet/>
      <dgm:spPr/>
      <dgm:t>
        <a:bodyPr/>
        <a:lstStyle/>
        <a:p>
          <a:pPr algn="ctr"/>
          <a:endParaRPr lang="pt-BR"/>
        </a:p>
      </dgm:t>
    </dgm:pt>
    <dgm:pt modelId="{547BB102-EA1C-4C52-B72A-6075B1BD5807}" type="sibTrans" cxnId="{C8016501-1F5A-48E1-96D5-4F8A2632CF87}">
      <dgm:prSet/>
      <dgm:spPr/>
      <dgm:t>
        <a:bodyPr/>
        <a:lstStyle/>
        <a:p>
          <a:pPr algn="ctr"/>
          <a:endParaRPr lang="pt-BR"/>
        </a:p>
      </dgm:t>
    </dgm:pt>
    <dgm:pt modelId="{0F6FD4D8-4EEC-4AF9-A29B-EC4ED468BC0E}">
      <dgm:prSet phldrT="[Texto]"/>
      <dgm:spPr/>
      <dgm:t>
        <a:bodyPr/>
        <a:lstStyle/>
        <a:p>
          <a:pPr algn="ctr"/>
          <a:r>
            <a:rPr lang="en-US" b="1" dirty="0" smtClean="0">
              <a:solidFill>
                <a:srgbClr val="000066"/>
              </a:solidFill>
            </a:rPr>
            <a:t>Mortalidade</a:t>
          </a:r>
          <a:endParaRPr lang="pt-BR" b="1" dirty="0">
            <a:solidFill>
              <a:srgbClr val="000066"/>
            </a:solidFill>
          </a:endParaRPr>
        </a:p>
      </dgm:t>
    </dgm:pt>
    <dgm:pt modelId="{2E6AAAE4-B349-44F1-93E4-E7932B10F911}" type="parTrans" cxnId="{84C713F5-16E3-423C-8CC5-A869F6CC18EB}">
      <dgm:prSet/>
      <dgm:spPr/>
      <dgm:t>
        <a:bodyPr/>
        <a:lstStyle/>
        <a:p>
          <a:pPr algn="ctr"/>
          <a:endParaRPr lang="pt-BR"/>
        </a:p>
      </dgm:t>
    </dgm:pt>
    <dgm:pt modelId="{C0FF9D0A-21F4-4913-8888-CC0D32219F65}" type="sibTrans" cxnId="{84C713F5-16E3-423C-8CC5-A869F6CC18EB}">
      <dgm:prSet/>
      <dgm:spPr/>
      <dgm:t>
        <a:bodyPr/>
        <a:lstStyle/>
        <a:p>
          <a:pPr algn="ctr"/>
          <a:endParaRPr lang="pt-BR"/>
        </a:p>
      </dgm:t>
    </dgm:pt>
    <dgm:pt modelId="{B8C143A9-5613-40C1-9D4D-65D0F7BE0AC7}">
      <dgm:prSet phldrT="[Texto]"/>
      <dgm:spPr/>
      <dgm:t>
        <a:bodyPr/>
        <a:lstStyle/>
        <a:p>
          <a:pPr algn="ctr"/>
          <a:r>
            <a:rPr lang="en-US" b="1" dirty="0" smtClean="0">
              <a:solidFill>
                <a:srgbClr val="000066"/>
              </a:solidFill>
            </a:rPr>
            <a:t>Morbidade</a:t>
          </a:r>
          <a:endParaRPr lang="pt-BR" b="1" dirty="0">
            <a:solidFill>
              <a:srgbClr val="000066"/>
            </a:solidFill>
          </a:endParaRPr>
        </a:p>
      </dgm:t>
    </dgm:pt>
    <dgm:pt modelId="{187725E2-2A2F-474B-8B7D-AC6C4541EC0D}" type="parTrans" cxnId="{6E8316EB-4205-4762-89E2-96DE3C4DF329}">
      <dgm:prSet/>
      <dgm:spPr/>
      <dgm:t>
        <a:bodyPr/>
        <a:lstStyle/>
        <a:p>
          <a:pPr algn="ctr"/>
          <a:endParaRPr lang="pt-BR"/>
        </a:p>
      </dgm:t>
    </dgm:pt>
    <dgm:pt modelId="{B9FC33A3-931B-40F3-BB5B-27E0B2CDC1EA}" type="sibTrans" cxnId="{6E8316EB-4205-4762-89E2-96DE3C4DF329}">
      <dgm:prSet/>
      <dgm:spPr/>
      <dgm:t>
        <a:bodyPr/>
        <a:lstStyle/>
        <a:p>
          <a:pPr algn="ctr"/>
          <a:endParaRPr lang="pt-BR"/>
        </a:p>
      </dgm:t>
    </dgm:pt>
    <dgm:pt modelId="{05D8E23E-A1FD-40D0-854B-CABAFB85EEF2}" type="pres">
      <dgm:prSet presAssocID="{E1CC59C2-1CCE-43A4-AD99-F6CCB8AE0A07}" presName="compositeShape" presStyleCnt="0">
        <dgm:presLayoutVars>
          <dgm:chMax val="7"/>
          <dgm:dir/>
          <dgm:resizeHandles val="exact"/>
        </dgm:presLayoutVars>
      </dgm:prSet>
      <dgm:spPr/>
    </dgm:pt>
    <dgm:pt modelId="{EFC9AE7D-7A45-42BA-9D12-8FCFC0C6C05F}" type="pres">
      <dgm:prSet presAssocID="{4B722FBD-4201-492F-AE71-BD56D4D8FCB2}" presName="circ1" presStyleLbl="vennNode1" presStyleIdx="0" presStyleCnt="3"/>
      <dgm:spPr/>
      <dgm:t>
        <a:bodyPr/>
        <a:lstStyle/>
        <a:p>
          <a:endParaRPr lang="pt-BR"/>
        </a:p>
      </dgm:t>
    </dgm:pt>
    <dgm:pt modelId="{51AF304D-1F7A-40A5-8802-4BBD474672C5}" type="pres">
      <dgm:prSet presAssocID="{4B722FBD-4201-492F-AE71-BD56D4D8FCB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B1F6811-B6A3-4579-B038-42050668B559}" type="pres">
      <dgm:prSet presAssocID="{0F6FD4D8-4EEC-4AF9-A29B-EC4ED468BC0E}" presName="circ2" presStyleLbl="vennNode1" presStyleIdx="1" presStyleCnt="3"/>
      <dgm:spPr/>
      <dgm:t>
        <a:bodyPr/>
        <a:lstStyle/>
        <a:p>
          <a:endParaRPr lang="pt-BR"/>
        </a:p>
      </dgm:t>
    </dgm:pt>
    <dgm:pt modelId="{26E316EE-4DFA-4B27-8BEB-B7A7BD4215B4}" type="pres">
      <dgm:prSet presAssocID="{0F6FD4D8-4EEC-4AF9-A29B-EC4ED468BC0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6F2B736-6BCC-46B2-9D2C-25EBA9590A1B}" type="pres">
      <dgm:prSet presAssocID="{B8C143A9-5613-40C1-9D4D-65D0F7BE0AC7}" presName="circ3" presStyleLbl="vennNode1" presStyleIdx="2" presStyleCnt="3"/>
      <dgm:spPr/>
      <dgm:t>
        <a:bodyPr/>
        <a:lstStyle/>
        <a:p>
          <a:endParaRPr lang="pt-BR"/>
        </a:p>
      </dgm:t>
    </dgm:pt>
    <dgm:pt modelId="{4172738A-CB4B-43F9-8120-523D6FB879A3}" type="pres">
      <dgm:prSet presAssocID="{B8C143A9-5613-40C1-9D4D-65D0F7BE0AC7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2C14268-685B-4678-A616-304BB4D21E28}" type="presOf" srcId="{4B722FBD-4201-492F-AE71-BD56D4D8FCB2}" destId="{51AF304D-1F7A-40A5-8802-4BBD474672C5}" srcOrd="1" destOrd="0" presId="urn:microsoft.com/office/officeart/2005/8/layout/venn1"/>
    <dgm:cxn modelId="{6E8316EB-4205-4762-89E2-96DE3C4DF329}" srcId="{E1CC59C2-1CCE-43A4-AD99-F6CCB8AE0A07}" destId="{B8C143A9-5613-40C1-9D4D-65D0F7BE0AC7}" srcOrd="2" destOrd="0" parTransId="{187725E2-2A2F-474B-8B7D-AC6C4541EC0D}" sibTransId="{B9FC33A3-931B-40F3-BB5B-27E0B2CDC1EA}"/>
    <dgm:cxn modelId="{3E392341-E377-4C79-A1D5-8BA24197C1D2}" type="presOf" srcId="{0F6FD4D8-4EEC-4AF9-A29B-EC4ED468BC0E}" destId="{26E316EE-4DFA-4B27-8BEB-B7A7BD4215B4}" srcOrd="1" destOrd="0" presId="urn:microsoft.com/office/officeart/2005/8/layout/venn1"/>
    <dgm:cxn modelId="{2362BC55-A1F3-423A-A500-D607A23676A3}" type="presOf" srcId="{0F6FD4D8-4EEC-4AF9-A29B-EC4ED468BC0E}" destId="{3B1F6811-B6A3-4579-B038-42050668B559}" srcOrd="0" destOrd="0" presId="urn:microsoft.com/office/officeart/2005/8/layout/venn1"/>
    <dgm:cxn modelId="{1938C483-82C6-4582-98BD-23B0303EAF93}" type="presOf" srcId="{4B722FBD-4201-492F-AE71-BD56D4D8FCB2}" destId="{EFC9AE7D-7A45-42BA-9D12-8FCFC0C6C05F}" srcOrd="0" destOrd="0" presId="urn:microsoft.com/office/officeart/2005/8/layout/venn1"/>
    <dgm:cxn modelId="{C8016501-1F5A-48E1-96D5-4F8A2632CF87}" srcId="{E1CC59C2-1CCE-43A4-AD99-F6CCB8AE0A07}" destId="{4B722FBD-4201-492F-AE71-BD56D4D8FCB2}" srcOrd="0" destOrd="0" parTransId="{1F486F8C-BC97-4C4B-A24B-A18FA1CBA1D1}" sibTransId="{547BB102-EA1C-4C52-B72A-6075B1BD5807}"/>
    <dgm:cxn modelId="{9B31C2FE-60F3-4D76-B30D-C7694024825D}" type="presOf" srcId="{B8C143A9-5613-40C1-9D4D-65D0F7BE0AC7}" destId="{4172738A-CB4B-43F9-8120-523D6FB879A3}" srcOrd="1" destOrd="0" presId="urn:microsoft.com/office/officeart/2005/8/layout/venn1"/>
    <dgm:cxn modelId="{8347C7B8-4B40-4FEC-90A5-B4E12A1F6BA8}" type="presOf" srcId="{B8C143A9-5613-40C1-9D4D-65D0F7BE0AC7}" destId="{B6F2B736-6BCC-46B2-9D2C-25EBA9590A1B}" srcOrd="0" destOrd="0" presId="urn:microsoft.com/office/officeart/2005/8/layout/venn1"/>
    <dgm:cxn modelId="{693AB253-1419-48D5-B0DC-083B71D725E7}" type="presOf" srcId="{E1CC59C2-1CCE-43A4-AD99-F6CCB8AE0A07}" destId="{05D8E23E-A1FD-40D0-854B-CABAFB85EEF2}" srcOrd="0" destOrd="0" presId="urn:microsoft.com/office/officeart/2005/8/layout/venn1"/>
    <dgm:cxn modelId="{84C713F5-16E3-423C-8CC5-A869F6CC18EB}" srcId="{E1CC59C2-1CCE-43A4-AD99-F6CCB8AE0A07}" destId="{0F6FD4D8-4EEC-4AF9-A29B-EC4ED468BC0E}" srcOrd="1" destOrd="0" parTransId="{2E6AAAE4-B349-44F1-93E4-E7932B10F911}" sibTransId="{C0FF9D0A-21F4-4913-8888-CC0D32219F65}"/>
    <dgm:cxn modelId="{C6A39E5D-EE80-4DF4-BE11-CD29C3BD8CCD}" type="presParOf" srcId="{05D8E23E-A1FD-40D0-854B-CABAFB85EEF2}" destId="{EFC9AE7D-7A45-42BA-9D12-8FCFC0C6C05F}" srcOrd="0" destOrd="0" presId="urn:microsoft.com/office/officeart/2005/8/layout/venn1"/>
    <dgm:cxn modelId="{C79CA7EC-5DF2-4530-85EC-8F145764A5DA}" type="presParOf" srcId="{05D8E23E-A1FD-40D0-854B-CABAFB85EEF2}" destId="{51AF304D-1F7A-40A5-8802-4BBD474672C5}" srcOrd="1" destOrd="0" presId="urn:microsoft.com/office/officeart/2005/8/layout/venn1"/>
    <dgm:cxn modelId="{58275CD3-CE9A-42C1-A260-B35F5DB44BF8}" type="presParOf" srcId="{05D8E23E-A1FD-40D0-854B-CABAFB85EEF2}" destId="{3B1F6811-B6A3-4579-B038-42050668B559}" srcOrd="2" destOrd="0" presId="urn:microsoft.com/office/officeart/2005/8/layout/venn1"/>
    <dgm:cxn modelId="{57799C66-4E95-4838-B1D5-B38A06848EB8}" type="presParOf" srcId="{05D8E23E-A1FD-40D0-854B-CABAFB85EEF2}" destId="{26E316EE-4DFA-4B27-8BEB-B7A7BD4215B4}" srcOrd="3" destOrd="0" presId="urn:microsoft.com/office/officeart/2005/8/layout/venn1"/>
    <dgm:cxn modelId="{438405FA-A2CF-422C-829A-1187C71070A1}" type="presParOf" srcId="{05D8E23E-A1FD-40D0-854B-CABAFB85EEF2}" destId="{B6F2B736-6BCC-46B2-9D2C-25EBA9590A1B}" srcOrd="4" destOrd="0" presId="urn:microsoft.com/office/officeart/2005/8/layout/venn1"/>
    <dgm:cxn modelId="{A6B8CC52-C5B4-4FC9-BBE5-42C6F1A3A9E5}" type="presParOf" srcId="{05D8E23E-A1FD-40D0-854B-CABAFB85EEF2}" destId="{4172738A-CB4B-43F9-8120-523D6FB879A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8EB6E14-D68F-49CD-8580-BBD4905AF69C}" type="doc">
      <dgm:prSet loTypeId="urn:microsoft.com/office/officeart/2005/8/layout/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t-BR"/>
        </a:p>
      </dgm:t>
    </dgm:pt>
    <dgm:pt modelId="{FCFCFCC1-587F-4958-891D-FE248E262765}">
      <dgm:prSet custT="1"/>
      <dgm:spPr/>
      <dgm:t>
        <a:bodyPr/>
        <a:lstStyle/>
        <a:p>
          <a:r>
            <a:rPr lang="pt-BR" sz="1800" dirty="0" smtClean="0"/>
            <a:t>Tempo de duração dos sintomas antes do tratamento &gt; 4 a 7 dias</a:t>
          </a:r>
          <a:endParaRPr lang="pt-BR" sz="1800" dirty="0"/>
        </a:p>
      </dgm:t>
    </dgm:pt>
    <dgm:pt modelId="{F2733460-A1EE-4E0E-A60F-64D04EB4C4D5}" type="parTrans" cxnId="{FB69F8F8-C323-4AC6-9354-141D0B2B955A}">
      <dgm:prSet/>
      <dgm:spPr/>
      <dgm:t>
        <a:bodyPr/>
        <a:lstStyle/>
        <a:p>
          <a:endParaRPr lang="pt-BR" sz="1800"/>
        </a:p>
      </dgm:t>
    </dgm:pt>
    <dgm:pt modelId="{94BCF549-44CE-42C5-B862-2C9FECADF03D}" type="sibTrans" cxnId="{FB69F8F8-C323-4AC6-9354-141D0B2B955A}">
      <dgm:prSet/>
      <dgm:spPr/>
      <dgm:t>
        <a:bodyPr/>
        <a:lstStyle/>
        <a:p>
          <a:endParaRPr lang="pt-BR" sz="1800"/>
        </a:p>
      </dgm:t>
    </dgm:pt>
    <dgm:pt modelId="{1A2BBEBF-A333-4C7B-A3C8-8128745BBC8E}">
      <dgm:prSet custT="1"/>
      <dgm:spPr/>
      <dgm:t>
        <a:bodyPr/>
        <a:lstStyle/>
        <a:p>
          <a:r>
            <a:rPr lang="pt-BR" sz="1800" dirty="0" smtClean="0"/>
            <a:t> Acometimento da articulação do quadril</a:t>
          </a:r>
          <a:endParaRPr lang="pt-BR" sz="1800" dirty="0"/>
        </a:p>
      </dgm:t>
    </dgm:pt>
    <dgm:pt modelId="{017DB699-3FD6-4982-9FBD-1BDDCB31D072}" type="parTrans" cxnId="{A5F680A1-3E65-49B7-A9D7-886B895BD184}">
      <dgm:prSet/>
      <dgm:spPr/>
      <dgm:t>
        <a:bodyPr/>
        <a:lstStyle/>
        <a:p>
          <a:endParaRPr lang="pt-BR" sz="1800"/>
        </a:p>
      </dgm:t>
    </dgm:pt>
    <dgm:pt modelId="{4AEA54FB-CC74-44D4-A9A8-A23B2D94E38E}" type="sibTrans" cxnId="{A5F680A1-3E65-49B7-A9D7-886B895BD184}">
      <dgm:prSet/>
      <dgm:spPr/>
      <dgm:t>
        <a:bodyPr/>
        <a:lstStyle/>
        <a:p>
          <a:endParaRPr lang="pt-BR" sz="1800"/>
        </a:p>
      </dgm:t>
    </dgm:pt>
    <dgm:pt modelId="{45A176E5-EEA8-4186-8DD5-0546D7B1CE27}">
      <dgm:prSet custT="1"/>
      <dgm:spPr/>
      <dgm:t>
        <a:bodyPr/>
        <a:lstStyle/>
        <a:p>
          <a:r>
            <a:rPr lang="pt-BR" sz="1800" dirty="0" smtClean="0"/>
            <a:t>Acometimento do quadril e ombro associados a osteomielite</a:t>
          </a:r>
          <a:endParaRPr lang="pt-BR" sz="1800" dirty="0"/>
        </a:p>
      </dgm:t>
    </dgm:pt>
    <dgm:pt modelId="{D5E1C4B6-2868-41C8-927D-F4E655627F13}" type="parTrans" cxnId="{0C65131A-E6CB-461D-8506-27C4782D2B9C}">
      <dgm:prSet/>
      <dgm:spPr/>
      <dgm:t>
        <a:bodyPr/>
        <a:lstStyle/>
        <a:p>
          <a:endParaRPr lang="pt-BR" sz="1800"/>
        </a:p>
      </dgm:t>
    </dgm:pt>
    <dgm:pt modelId="{34CC61A5-BEB7-421D-B06D-61D48B24297B}" type="sibTrans" cxnId="{0C65131A-E6CB-461D-8506-27C4782D2B9C}">
      <dgm:prSet/>
      <dgm:spPr/>
      <dgm:t>
        <a:bodyPr/>
        <a:lstStyle/>
        <a:p>
          <a:endParaRPr lang="pt-BR" sz="1800"/>
        </a:p>
      </dgm:t>
    </dgm:pt>
    <dgm:pt modelId="{8EE3B068-DD42-4977-8691-49C93E973197}">
      <dgm:prSet custT="1"/>
      <dgm:spPr/>
      <dgm:t>
        <a:bodyPr/>
        <a:lstStyle/>
        <a:p>
          <a:r>
            <a:rPr lang="pt-BR" sz="1800" dirty="0" smtClean="0"/>
            <a:t>Artrite séptica em crianças menores de 1 ano</a:t>
          </a:r>
          <a:endParaRPr lang="pt-BR" sz="1800" dirty="0"/>
        </a:p>
      </dgm:t>
    </dgm:pt>
    <dgm:pt modelId="{21073082-26C3-4045-90C5-73C0FB9765E0}" type="parTrans" cxnId="{C68459EC-2BEB-4310-982B-01295B385DFB}">
      <dgm:prSet/>
      <dgm:spPr/>
      <dgm:t>
        <a:bodyPr/>
        <a:lstStyle/>
        <a:p>
          <a:endParaRPr lang="pt-BR" sz="1800"/>
        </a:p>
      </dgm:t>
    </dgm:pt>
    <dgm:pt modelId="{8CB60903-5288-4012-AACE-E8B583E979DF}" type="sibTrans" cxnId="{C68459EC-2BEB-4310-982B-01295B385DFB}">
      <dgm:prSet/>
      <dgm:spPr/>
      <dgm:t>
        <a:bodyPr/>
        <a:lstStyle/>
        <a:p>
          <a:endParaRPr lang="pt-BR" sz="1800"/>
        </a:p>
      </dgm:t>
    </dgm:pt>
    <dgm:pt modelId="{141E2E26-DCD3-4C37-B0F4-881835933ED3}">
      <dgm:prSet custT="1"/>
      <dgm:spPr/>
      <dgm:t>
        <a:bodyPr/>
        <a:lstStyle/>
        <a:p>
          <a:r>
            <a:rPr lang="pt-BR" sz="1800" dirty="0" smtClean="0"/>
            <a:t>Doença causada por </a:t>
          </a:r>
          <a:r>
            <a:rPr lang="pt-BR" sz="1800" i="1" dirty="0" smtClean="0"/>
            <a:t>Enterobacteriaceae</a:t>
          </a:r>
          <a:r>
            <a:rPr lang="pt-BR" sz="1800" dirty="0" smtClean="0"/>
            <a:t> e </a:t>
          </a:r>
          <a:r>
            <a:rPr lang="pt-BR" sz="1800" i="1" dirty="0" smtClean="0"/>
            <a:t>S. aureus</a:t>
          </a:r>
          <a:endParaRPr lang="pt-BR" sz="1800" dirty="0"/>
        </a:p>
      </dgm:t>
    </dgm:pt>
    <dgm:pt modelId="{D124F17B-76D0-43F5-9519-60559D405378}" type="parTrans" cxnId="{4B103C40-4E0F-49B4-B8AB-3D65E1E36766}">
      <dgm:prSet/>
      <dgm:spPr/>
      <dgm:t>
        <a:bodyPr/>
        <a:lstStyle/>
        <a:p>
          <a:endParaRPr lang="pt-BR" sz="1800"/>
        </a:p>
      </dgm:t>
    </dgm:pt>
    <dgm:pt modelId="{A54171C3-9985-434D-A5B9-B93F5B5B1117}" type="sibTrans" cxnId="{4B103C40-4E0F-49B4-B8AB-3D65E1E36766}">
      <dgm:prSet/>
      <dgm:spPr/>
      <dgm:t>
        <a:bodyPr/>
        <a:lstStyle/>
        <a:p>
          <a:endParaRPr lang="pt-BR" sz="1800"/>
        </a:p>
      </dgm:t>
    </dgm:pt>
    <dgm:pt modelId="{56CF359B-2C12-4371-814D-A2768EE53B21}">
      <dgm:prSet custT="1"/>
      <dgm:spPr/>
      <dgm:t>
        <a:bodyPr/>
        <a:lstStyle/>
        <a:p>
          <a:r>
            <a:rPr lang="en-US" sz="1800" dirty="0" smtClean="0"/>
            <a:t>Acometimento de mais de 1 articulação</a:t>
          </a:r>
          <a:endParaRPr lang="pt-BR" sz="1800" dirty="0"/>
        </a:p>
      </dgm:t>
    </dgm:pt>
    <dgm:pt modelId="{FE483C3D-0B45-44D5-8DA9-0AB3872A8B5D}" type="parTrans" cxnId="{B4A0FCD2-1F1E-4AC8-890A-1FCB50191B26}">
      <dgm:prSet/>
      <dgm:spPr/>
      <dgm:t>
        <a:bodyPr/>
        <a:lstStyle/>
        <a:p>
          <a:endParaRPr lang="pt-BR" sz="1800"/>
        </a:p>
      </dgm:t>
    </dgm:pt>
    <dgm:pt modelId="{6F1A177B-040F-4703-B43F-4F49904A81EE}" type="sibTrans" cxnId="{B4A0FCD2-1F1E-4AC8-890A-1FCB50191B26}">
      <dgm:prSet/>
      <dgm:spPr/>
      <dgm:t>
        <a:bodyPr/>
        <a:lstStyle/>
        <a:p>
          <a:endParaRPr lang="pt-BR" sz="1800"/>
        </a:p>
      </dgm:t>
    </dgm:pt>
    <dgm:pt modelId="{DFD0FB82-8B8C-4AFE-923D-4A1EBE282635}" type="pres">
      <dgm:prSet presAssocID="{28EB6E14-D68F-49CD-8580-BBD4905AF69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1336423-508C-402E-BBF3-3416CADED5D0}" type="pres">
      <dgm:prSet presAssocID="{FCFCFCC1-587F-4958-891D-FE248E262765}" presName="parentLin" presStyleCnt="0"/>
      <dgm:spPr/>
    </dgm:pt>
    <dgm:pt modelId="{52164626-ABC8-4059-A57B-B21D4815EC2E}" type="pres">
      <dgm:prSet presAssocID="{FCFCFCC1-587F-4958-891D-FE248E262765}" presName="parentLeftMargin" presStyleLbl="node1" presStyleIdx="0" presStyleCnt="6"/>
      <dgm:spPr/>
      <dgm:t>
        <a:bodyPr/>
        <a:lstStyle/>
        <a:p>
          <a:endParaRPr lang="pt-BR"/>
        </a:p>
      </dgm:t>
    </dgm:pt>
    <dgm:pt modelId="{A90C057A-0B44-44B1-811E-36A5E656D3F8}" type="pres">
      <dgm:prSet presAssocID="{FCFCFCC1-587F-4958-891D-FE248E262765}" presName="parentText" presStyleLbl="node1" presStyleIdx="0" presStyleCnt="6" custScaleX="11720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1C18D08-054F-4ECA-BD05-3933987555B3}" type="pres">
      <dgm:prSet presAssocID="{FCFCFCC1-587F-4958-891D-FE248E262765}" presName="negativeSpace" presStyleCnt="0"/>
      <dgm:spPr/>
    </dgm:pt>
    <dgm:pt modelId="{102CD63B-062C-443F-8F1F-343AAF2FDD94}" type="pres">
      <dgm:prSet presAssocID="{FCFCFCC1-587F-4958-891D-FE248E262765}" presName="childText" presStyleLbl="conFgAcc1" presStyleIdx="0" presStyleCnt="6">
        <dgm:presLayoutVars>
          <dgm:bulletEnabled val="1"/>
        </dgm:presLayoutVars>
      </dgm:prSet>
      <dgm:spPr/>
    </dgm:pt>
    <dgm:pt modelId="{14958218-24EB-4CD8-AE7A-EC7CCC02616B}" type="pres">
      <dgm:prSet presAssocID="{94BCF549-44CE-42C5-B862-2C9FECADF03D}" presName="spaceBetweenRectangles" presStyleCnt="0"/>
      <dgm:spPr/>
    </dgm:pt>
    <dgm:pt modelId="{1ED722B3-B00E-4560-9A90-53072655A866}" type="pres">
      <dgm:prSet presAssocID="{1A2BBEBF-A333-4C7B-A3C8-8128745BBC8E}" presName="parentLin" presStyleCnt="0"/>
      <dgm:spPr/>
    </dgm:pt>
    <dgm:pt modelId="{AF91EEF5-D663-44A8-9ADE-5D84D9116FE3}" type="pres">
      <dgm:prSet presAssocID="{1A2BBEBF-A333-4C7B-A3C8-8128745BBC8E}" presName="parentLeftMargin" presStyleLbl="node1" presStyleIdx="0" presStyleCnt="6"/>
      <dgm:spPr/>
      <dgm:t>
        <a:bodyPr/>
        <a:lstStyle/>
        <a:p>
          <a:endParaRPr lang="pt-BR"/>
        </a:p>
      </dgm:t>
    </dgm:pt>
    <dgm:pt modelId="{D7F7D334-8F8E-4A96-8F93-05A6BBEA32CD}" type="pres">
      <dgm:prSet presAssocID="{1A2BBEBF-A333-4C7B-A3C8-8128745BBC8E}" presName="parentText" presStyleLbl="node1" presStyleIdx="1" presStyleCnt="6" custScaleX="11724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C785614-658F-4414-8037-C417765C2C90}" type="pres">
      <dgm:prSet presAssocID="{1A2BBEBF-A333-4C7B-A3C8-8128745BBC8E}" presName="negativeSpace" presStyleCnt="0"/>
      <dgm:spPr/>
    </dgm:pt>
    <dgm:pt modelId="{B29AD3D3-76BF-4F32-9B85-F83AC103E092}" type="pres">
      <dgm:prSet presAssocID="{1A2BBEBF-A333-4C7B-A3C8-8128745BBC8E}" presName="childText" presStyleLbl="conFgAcc1" presStyleIdx="1" presStyleCnt="6">
        <dgm:presLayoutVars>
          <dgm:bulletEnabled val="1"/>
        </dgm:presLayoutVars>
      </dgm:prSet>
      <dgm:spPr/>
    </dgm:pt>
    <dgm:pt modelId="{93B8E06D-667A-4168-9A81-A2202C5BD4E7}" type="pres">
      <dgm:prSet presAssocID="{4AEA54FB-CC74-44D4-A9A8-A23B2D94E38E}" presName="spaceBetweenRectangles" presStyleCnt="0"/>
      <dgm:spPr/>
    </dgm:pt>
    <dgm:pt modelId="{9BBB077C-932A-48EF-A4FA-788BEB35F379}" type="pres">
      <dgm:prSet presAssocID="{45A176E5-EEA8-4186-8DD5-0546D7B1CE27}" presName="parentLin" presStyleCnt="0"/>
      <dgm:spPr/>
    </dgm:pt>
    <dgm:pt modelId="{D66EF46C-FC6C-481A-83B6-3561CED13092}" type="pres">
      <dgm:prSet presAssocID="{45A176E5-EEA8-4186-8DD5-0546D7B1CE27}" presName="parentLeftMargin" presStyleLbl="node1" presStyleIdx="1" presStyleCnt="6"/>
      <dgm:spPr/>
      <dgm:t>
        <a:bodyPr/>
        <a:lstStyle/>
        <a:p>
          <a:endParaRPr lang="pt-BR"/>
        </a:p>
      </dgm:t>
    </dgm:pt>
    <dgm:pt modelId="{BB9F7802-F0A4-4B40-9E8C-747B65421ACB}" type="pres">
      <dgm:prSet presAssocID="{45A176E5-EEA8-4186-8DD5-0546D7B1CE27}" presName="parentText" presStyleLbl="node1" presStyleIdx="2" presStyleCnt="6" custScaleX="11724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459395C-9F8C-41CA-9AA6-8E11268D17E0}" type="pres">
      <dgm:prSet presAssocID="{45A176E5-EEA8-4186-8DD5-0546D7B1CE27}" presName="negativeSpace" presStyleCnt="0"/>
      <dgm:spPr/>
    </dgm:pt>
    <dgm:pt modelId="{620E7DA8-7066-4F08-9E24-D12EEBC65ECE}" type="pres">
      <dgm:prSet presAssocID="{45A176E5-EEA8-4186-8DD5-0546D7B1CE27}" presName="childText" presStyleLbl="conFgAcc1" presStyleIdx="2" presStyleCnt="6">
        <dgm:presLayoutVars>
          <dgm:bulletEnabled val="1"/>
        </dgm:presLayoutVars>
      </dgm:prSet>
      <dgm:spPr/>
    </dgm:pt>
    <dgm:pt modelId="{152DA7C0-3636-42C9-B430-C6F0F40F404C}" type="pres">
      <dgm:prSet presAssocID="{34CC61A5-BEB7-421D-B06D-61D48B24297B}" presName="spaceBetweenRectangles" presStyleCnt="0"/>
      <dgm:spPr/>
    </dgm:pt>
    <dgm:pt modelId="{F13D67BA-D8EA-4B06-89EE-EBBCD8CF2058}" type="pres">
      <dgm:prSet presAssocID="{8EE3B068-DD42-4977-8691-49C93E973197}" presName="parentLin" presStyleCnt="0"/>
      <dgm:spPr/>
    </dgm:pt>
    <dgm:pt modelId="{E01BF319-0152-4E54-B89C-AD1DB0D7E681}" type="pres">
      <dgm:prSet presAssocID="{8EE3B068-DD42-4977-8691-49C93E973197}" presName="parentLeftMargin" presStyleLbl="node1" presStyleIdx="2" presStyleCnt="6"/>
      <dgm:spPr/>
      <dgm:t>
        <a:bodyPr/>
        <a:lstStyle/>
        <a:p>
          <a:endParaRPr lang="pt-BR"/>
        </a:p>
      </dgm:t>
    </dgm:pt>
    <dgm:pt modelId="{6ABFC5D7-39AC-4A8A-9974-43A9AB16CC9F}" type="pres">
      <dgm:prSet presAssocID="{8EE3B068-DD42-4977-8691-49C93E973197}" presName="parentText" presStyleLbl="node1" presStyleIdx="3" presStyleCnt="6" custScaleX="11724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9FFF037-8406-4355-9F48-BFDB3BCC23D2}" type="pres">
      <dgm:prSet presAssocID="{8EE3B068-DD42-4977-8691-49C93E973197}" presName="negativeSpace" presStyleCnt="0"/>
      <dgm:spPr/>
    </dgm:pt>
    <dgm:pt modelId="{1EBF8A75-37A0-46E2-BAA7-40368397321E}" type="pres">
      <dgm:prSet presAssocID="{8EE3B068-DD42-4977-8691-49C93E973197}" presName="childText" presStyleLbl="conFgAcc1" presStyleIdx="3" presStyleCnt="6">
        <dgm:presLayoutVars>
          <dgm:bulletEnabled val="1"/>
        </dgm:presLayoutVars>
      </dgm:prSet>
      <dgm:spPr/>
    </dgm:pt>
    <dgm:pt modelId="{7EFD71A7-52B0-4B1D-9EA9-699EAC8AFB93}" type="pres">
      <dgm:prSet presAssocID="{8CB60903-5288-4012-AACE-E8B583E979DF}" presName="spaceBetweenRectangles" presStyleCnt="0"/>
      <dgm:spPr/>
    </dgm:pt>
    <dgm:pt modelId="{12A5DF72-822F-4AED-BF16-850C5DBD5770}" type="pres">
      <dgm:prSet presAssocID="{141E2E26-DCD3-4C37-B0F4-881835933ED3}" presName="parentLin" presStyleCnt="0"/>
      <dgm:spPr/>
    </dgm:pt>
    <dgm:pt modelId="{84F2BB0E-5989-45BA-8F22-49F52F9E50C6}" type="pres">
      <dgm:prSet presAssocID="{141E2E26-DCD3-4C37-B0F4-881835933ED3}" presName="parentLeftMargin" presStyleLbl="node1" presStyleIdx="3" presStyleCnt="6"/>
      <dgm:spPr/>
      <dgm:t>
        <a:bodyPr/>
        <a:lstStyle/>
        <a:p>
          <a:endParaRPr lang="pt-BR"/>
        </a:p>
      </dgm:t>
    </dgm:pt>
    <dgm:pt modelId="{F8079DC7-0AF6-464D-949E-140734E2C102}" type="pres">
      <dgm:prSet presAssocID="{141E2E26-DCD3-4C37-B0F4-881835933ED3}" presName="parentText" presStyleLbl="node1" presStyleIdx="4" presStyleCnt="6" custScaleX="11724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A4A6A1B-D303-452F-B07E-ED867A28551F}" type="pres">
      <dgm:prSet presAssocID="{141E2E26-DCD3-4C37-B0F4-881835933ED3}" presName="negativeSpace" presStyleCnt="0"/>
      <dgm:spPr/>
    </dgm:pt>
    <dgm:pt modelId="{764A0C8F-608B-41AB-A1E9-5FAF65440085}" type="pres">
      <dgm:prSet presAssocID="{141E2E26-DCD3-4C37-B0F4-881835933ED3}" presName="childText" presStyleLbl="conFgAcc1" presStyleIdx="4" presStyleCnt="6">
        <dgm:presLayoutVars>
          <dgm:bulletEnabled val="1"/>
        </dgm:presLayoutVars>
      </dgm:prSet>
      <dgm:spPr/>
    </dgm:pt>
    <dgm:pt modelId="{700DDB02-DB39-4211-A982-1A2DBFDA0B0F}" type="pres">
      <dgm:prSet presAssocID="{A54171C3-9985-434D-A5B9-B93F5B5B1117}" presName="spaceBetweenRectangles" presStyleCnt="0"/>
      <dgm:spPr/>
    </dgm:pt>
    <dgm:pt modelId="{3ED85A22-5C50-4A70-9A81-3CDF4E233B04}" type="pres">
      <dgm:prSet presAssocID="{56CF359B-2C12-4371-814D-A2768EE53B21}" presName="parentLin" presStyleCnt="0"/>
      <dgm:spPr/>
    </dgm:pt>
    <dgm:pt modelId="{45C6B9E9-6729-4340-9BA2-2FADAC9CEBE5}" type="pres">
      <dgm:prSet presAssocID="{56CF359B-2C12-4371-814D-A2768EE53B21}" presName="parentLeftMargin" presStyleLbl="node1" presStyleIdx="4" presStyleCnt="6"/>
      <dgm:spPr/>
      <dgm:t>
        <a:bodyPr/>
        <a:lstStyle/>
        <a:p>
          <a:endParaRPr lang="pt-BR"/>
        </a:p>
      </dgm:t>
    </dgm:pt>
    <dgm:pt modelId="{8704672C-5587-4288-8386-E2DC88C709D6}" type="pres">
      <dgm:prSet presAssocID="{56CF359B-2C12-4371-814D-A2768EE53B21}" presName="parentText" presStyleLbl="node1" presStyleIdx="5" presStyleCnt="6" custScaleX="11724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575B85E-953E-462A-9955-590FEE2C37B8}" type="pres">
      <dgm:prSet presAssocID="{56CF359B-2C12-4371-814D-A2768EE53B21}" presName="negativeSpace" presStyleCnt="0"/>
      <dgm:spPr/>
    </dgm:pt>
    <dgm:pt modelId="{C31B98F3-C07F-4806-BFD5-980865047807}" type="pres">
      <dgm:prSet presAssocID="{56CF359B-2C12-4371-814D-A2768EE53B21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555CBDE5-55E4-4F4B-99CF-91E35FD3DEFB}" type="presOf" srcId="{56CF359B-2C12-4371-814D-A2768EE53B21}" destId="{45C6B9E9-6729-4340-9BA2-2FADAC9CEBE5}" srcOrd="0" destOrd="0" presId="urn:microsoft.com/office/officeart/2005/8/layout/list1"/>
    <dgm:cxn modelId="{FB69F8F8-C323-4AC6-9354-141D0B2B955A}" srcId="{28EB6E14-D68F-49CD-8580-BBD4905AF69C}" destId="{FCFCFCC1-587F-4958-891D-FE248E262765}" srcOrd="0" destOrd="0" parTransId="{F2733460-A1EE-4E0E-A60F-64D04EB4C4D5}" sibTransId="{94BCF549-44CE-42C5-B862-2C9FECADF03D}"/>
    <dgm:cxn modelId="{4B103C40-4E0F-49B4-B8AB-3D65E1E36766}" srcId="{28EB6E14-D68F-49CD-8580-BBD4905AF69C}" destId="{141E2E26-DCD3-4C37-B0F4-881835933ED3}" srcOrd="4" destOrd="0" parTransId="{D124F17B-76D0-43F5-9519-60559D405378}" sibTransId="{A54171C3-9985-434D-A5B9-B93F5B5B1117}"/>
    <dgm:cxn modelId="{6EDB3E6F-8390-417D-BB4D-F2970B8EEEC2}" type="presOf" srcId="{1A2BBEBF-A333-4C7B-A3C8-8128745BBC8E}" destId="{D7F7D334-8F8E-4A96-8F93-05A6BBEA32CD}" srcOrd="1" destOrd="0" presId="urn:microsoft.com/office/officeart/2005/8/layout/list1"/>
    <dgm:cxn modelId="{A6065AD1-E8EF-47BD-8270-6DAF84165302}" type="presOf" srcId="{56CF359B-2C12-4371-814D-A2768EE53B21}" destId="{8704672C-5587-4288-8386-E2DC88C709D6}" srcOrd="1" destOrd="0" presId="urn:microsoft.com/office/officeart/2005/8/layout/list1"/>
    <dgm:cxn modelId="{B4A0FCD2-1F1E-4AC8-890A-1FCB50191B26}" srcId="{28EB6E14-D68F-49CD-8580-BBD4905AF69C}" destId="{56CF359B-2C12-4371-814D-A2768EE53B21}" srcOrd="5" destOrd="0" parTransId="{FE483C3D-0B45-44D5-8DA9-0AB3872A8B5D}" sibTransId="{6F1A177B-040F-4703-B43F-4F49904A81EE}"/>
    <dgm:cxn modelId="{637DF3D9-CC2D-4CD5-AB4F-F421E5B8AA72}" type="presOf" srcId="{45A176E5-EEA8-4186-8DD5-0546D7B1CE27}" destId="{BB9F7802-F0A4-4B40-9E8C-747B65421ACB}" srcOrd="1" destOrd="0" presId="urn:microsoft.com/office/officeart/2005/8/layout/list1"/>
    <dgm:cxn modelId="{60CA4412-6003-4039-B2D3-6C1B649283BE}" type="presOf" srcId="{28EB6E14-D68F-49CD-8580-BBD4905AF69C}" destId="{DFD0FB82-8B8C-4AFE-923D-4A1EBE282635}" srcOrd="0" destOrd="0" presId="urn:microsoft.com/office/officeart/2005/8/layout/list1"/>
    <dgm:cxn modelId="{69680E80-D7C2-457D-BF73-562E892D00BA}" type="presOf" srcId="{8EE3B068-DD42-4977-8691-49C93E973197}" destId="{E01BF319-0152-4E54-B89C-AD1DB0D7E681}" srcOrd="0" destOrd="0" presId="urn:microsoft.com/office/officeart/2005/8/layout/list1"/>
    <dgm:cxn modelId="{5DC45D8A-F705-4F01-9207-72A342016DFE}" type="presOf" srcId="{141E2E26-DCD3-4C37-B0F4-881835933ED3}" destId="{F8079DC7-0AF6-464D-949E-140734E2C102}" srcOrd="1" destOrd="0" presId="urn:microsoft.com/office/officeart/2005/8/layout/list1"/>
    <dgm:cxn modelId="{C68459EC-2BEB-4310-982B-01295B385DFB}" srcId="{28EB6E14-D68F-49CD-8580-BBD4905AF69C}" destId="{8EE3B068-DD42-4977-8691-49C93E973197}" srcOrd="3" destOrd="0" parTransId="{21073082-26C3-4045-90C5-73C0FB9765E0}" sibTransId="{8CB60903-5288-4012-AACE-E8B583E979DF}"/>
    <dgm:cxn modelId="{827F4DF0-3D38-4448-8DD8-E416EA551731}" type="presOf" srcId="{8EE3B068-DD42-4977-8691-49C93E973197}" destId="{6ABFC5D7-39AC-4A8A-9974-43A9AB16CC9F}" srcOrd="1" destOrd="0" presId="urn:microsoft.com/office/officeart/2005/8/layout/list1"/>
    <dgm:cxn modelId="{E864914F-3263-40E4-B3F2-98570352AF9D}" type="presOf" srcId="{45A176E5-EEA8-4186-8DD5-0546D7B1CE27}" destId="{D66EF46C-FC6C-481A-83B6-3561CED13092}" srcOrd="0" destOrd="0" presId="urn:microsoft.com/office/officeart/2005/8/layout/list1"/>
    <dgm:cxn modelId="{3EC855DE-BDE9-4DEA-8577-1D0A64CF8B44}" type="presOf" srcId="{FCFCFCC1-587F-4958-891D-FE248E262765}" destId="{A90C057A-0B44-44B1-811E-36A5E656D3F8}" srcOrd="1" destOrd="0" presId="urn:microsoft.com/office/officeart/2005/8/layout/list1"/>
    <dgm:cxn modelId="{D42EB5D4-B844-45F3-847B-2296C99E6D60}" type="presOf" srcId="{1A2BBEBF-A333-4C7B-A3C8-8128745BBC8E}" destId="{AF91EEF5-D663-44A8-9ADE-5D84D9116FE3}" srcOrd="0" destOrd="0" presId="urn:microsoft.com/office/officeart/2005/8/layout/list1"/>
    <dgm:cxn modelId="{3A027E46-70DC-48DA-9893-D93A95C3A493}" type="presOf" srcId="{141E2E26-DCD3-4C37-B0F4-881835933ED3}" destId="{84F2BB0E-5989-45BA-8F22-49F52F9E50C6}" srcOrd="0" destOrd="0" presId="urn:microsoft.com/office/officeart/2005/8/layout/list1"/>
    <dgm:cxn modelId="{EB5AE942-FDA4-448B-950C-1766D3FC418F}" type="presOf" srcId="{FCFCFCC1-587F-4958-891D-FE248E262765}" destId="{52164626-ABC8-4059-A57B-B21D4815EC2E}" srcOrd="0" destOrd="0" presId="urn:microsoft.com/office/officeart/2005/8/layout/list1"/>
    <dgm:cxn modelId="{0C65131A-E6CB-461D-8506-27C4782D2B9C}" srcId="{28EB6E14-D68F-49CD-8580-BBD4905AF69C}" destId="{45A176E5-EEA8-4186-8DD5-0546D7B1CE27}" srcOrd="2" destOrd="0" parTransId="{D5E1C4B6-2868-41C8-927D-F4E655627F13}" sibTransId="{34CC61A5-BEB7-421D-B06D-61D48B24297B}"/>
    <dgm:cxn modelId="{A5F680A1-3E65-49B7-A9D7-886B895BD184}" srcId="{28EB6E14-D68F-49CD-8580-BBD4905AF69C}" destId="{1A2BBEBF-A333-4C7B-A3C8-8128745BBC8E}" srcOrd="1" destOrd="0" parTransId="{017DB699-3FD6-4982-9FBD-1BDDCB31D072}" sibTransId="{4AEA54FB-CC74-44D4-A9A8-A23B2D94E38E}"/>
    <dgm:cxn modelId="{9AA571EA-9F28-4404-B624-568F7E35D164}" type="presParOf" srcId="{DFD0FB82-8B8C-4AFE-923D-4A1EBE282635}" destId="{71336423-508C-402E-BBF3-3416CADED5D0}" srcOrd="0" destOrd="0" presId="urn:microsoft.com/office/officeart/2005/8/layout/list1"/>
    <dgm:cxn modelId="{9E6758CF-408D-4B78-8300-E5D4132865AB}" type="presParOf" srcId="{71336423-508C-402E-BBF3-3416CADED5D0}" destId="{52164626-ABC8-4059-A57B-B21D4815EC2E}" srcOrd="0" destOrd="0" presId="urn:microsoft.com/office/officeart/2005/8/layout/list1"/>
    <dgm:cxn modelId="{DAE5801D-0012-4B5C-A826-6C83DED71124}" type="presParOf" srcId="{71336423-508C-402E-BBF3-3416CADED5D0}" destId="{A90C057A-0B44-44B1-811E-36A5E656D3F8}" srcOrd="1" destOrd="0" presId="urn:microsoft.com/office/officeart/2005/8/layout/list1"/>
    <dgm:cxn modelId="{1CF00DEF-56EC-465B-8A8A-685F8676D335}" type="presParOf" srcId="{DFD0FB82-8B8C-4AFE-923D-4A1EBE282635}" destId="{11C18D08-054F-4ECA-BD05-3933987555B3}" srcOrd="1" destOrd="0" presId="urn:microsoft.com/office/officeart/2005/8/layout/list1"/>
    <dgm:cxn modelId="{011A0A37-0A63-475D-A3C4-D091A64C52E6}" type="presParOf" srcId="{DFD0FB82-8B8C-4AFE-923D-4A1EBE282635}" destId="{102CD63B-062C-443F-8F1F-343AAF2FDD94}" srcOrd="2" destOrd="0" presId="urn:microsoft.com/office/officeart/2005/8/layout/list1"/>
    <dgm:cxn modelId="{4B9BEC9F-01DB-4A76-A353-A7E1ABEDB07F}" type="presParOf" srcId="{DFD0FB82-8B8C-4AFE-923D-4A1EBE282635}" destId="{14958218-24EB-4CD8-AE7A-EC7CCC02616B}" srcOrd="3" destOrd="0" presId="urn:microsoft.com/office/officeart/2005/8/layout/list1"/>
    <dgm:cxn modelId="{5A8D0B6A-5C3C-4E53-8937-DC4674B51367}" type="presParOf" srcId="{DFD0FB82-8B8C-4AFE-923D-4A1EBE282635}" destId="{1ED722B3-B00E-4560-9A90-53072655A866}" srcOrd="4" destOrd="0" presId="urn:microsoft.com/office/officeart/2005/8/layout/list1"/>
    <dgm:cxn modelId="{976D3D91-AA83-4F1C-82AB-A9D3C243A5C1}" type="presParOf" srcId="{1ED722B3-B00E-4560-9A90-53072655A866}" destId="{AF91EEF5-D663-44A8-9ADE-5D84D9116FE3}" srcOrd="0" destOrd="0" presId="urn:microsoft.com/office/officeart/2005/8/layout/list1"/>
    <dgm:cxn modelId="{53F2F977-03AD-438F-8443-8581B74573B7}" type="presParOf" srcId="{1ED722B3-B00E-4560-9A90-53072655A866}" destId="{D7F7D334-8F8E-4A96-8F93-05A6BBEA32CD}" srcOrd="1" destOrd="0" presId="urn:microsoft.com/office/officeart/2005/8/layout/list1"/>
    <dgm:cxn modelId="{FDD0850B-78BE-44A3-BF76-7015B03C6A71}" type="presParOf" srcId="{DFD0FB82-8B8C-4AFE-923D-4A1EBE282635}" destId="{DC785614-658F-4414-8037-C417765C2C90}" srcOrd="5" destOrd="0" presId="urn:microsoft.com/office/officeart/2005/8/layout/list1"/>
    <dgm:cxn modelId="{A4568C9D-2725-4FC8-9DE2-27870B81E241}" type="presParOf" srcId="{DFD0FB82-8B8C-4AFE-923D-4A1EBE282635}" destId="{B29AD3D3-76BF-4F32-9B85-F83AC103E092}" srcOrd="6" destOrd="0" presId="urn:microsoft.com/office/officeart/2005/8/layout/list1"/>
    <dgm:cxn modelId="{54342BE6-D9C8-4330-91AB-4EE431D7C07B}" type="presParOf" srcId="{DFD0FB82-8B8C-4AFE-923D-4A1EBE282635}" destId="{93B8E06D-667A-4168-9A81-A2202C5BD4E7}" srcOrd="7" destOrd="0" presId="urn:microsoft.com/office/officeart/2005/8/layout/list1"/>
    <dgm:cxn modelId="{CFACA0B1-A14E-45A6-B275-D7CE4DCA24DA}" type="presParOf" srcId="{DFD0FB82-8B8C-4AFE-923D-4A1EBE282635}" destId="{9BBB077C-932A-48EF-A4FA-788BEB35F379}" srcOrd="8" destOrd="0" presId="urn:microsoft.com/office/officeart/2005/8/layout/list1"/>
    <dgm:cxn modelId="{6671F9F2-98BA-477A-AC06-0C285E8FF410}" type="presParOf" srcId="{9BBB077C-932A-48EF-A4FA-788BEB35F379}" destId="{D66EF46C-FC6C-481A-83B6-3561CED13092}" srcOrd="0" destOrd="0" presId="urn:microsoft.com/office/officeart/2005/8/layout/list1"/>
    <dgm:cxn modelId="{C9621585-0471-4D9A-B134-005D0402419B}" type="presParOf" srcId="{9BBB077C-932A-48EF-A4FA-788BEB35F379}" destId="{BB9F7802-F0A4-4B40-9E8C-747B65421ACB}" srcOrd="1" destOrd="0" presId="urn:microsoft.com/office/officeart/2005/8/layout/list1"/>
    <dgm:cxn modelId="{885B1491-DFF6-4AFA-94A2-1448E2D4431F}" type="presParOf" srcId="{DFD0FB82-8B8C-4AFE-923D-4A1EBE282635}" destId="{C459395C-9F8C-41CA-9AA6-8E11268D17E0}" srcOrd="9" destOrd="0" presId="urn:microsoft.com/office/officeart/2005/8/layout/list1"/>
    <dgm:cxn modelId="{5C4A962F-3713-4132-A11B-4B0CCCEA5B2C}" type="presParOf" srcId="{DFD0FB82-8B8C-4AFE-923D-4A1EBE282635}" destId="{620E7DA8-7066-4F08-9E24-D12EEBC65ECE}" srcOrd="10" destOrd="0" presId="urn:microsoft.com/office/officeart/2005/8/layout/list1"/>
    <dgm:cxn modelId="{3900531D-25DB-4FE6-A33B-84D9B1D6B883}" type="presParOf" srcId="{DFD0FB82-8B8C-4AFE-923D-4A1EBE282635}" destId="{152DA7C0-3636-42C9-B430-C6F0F40F404C}" srcOrd="11" destOrd="0" presId="urn:microsoft.com/office/officeart/2005/8/layout/list1"/>
    <dgm:cxn modelId="{A0143B7F-F639-4AA4-9790-82EC070886DD}" type="presParOf" srcId="{DFD0FB82-8B8C-4AFE-923D-4A1EBE282635}" destId="{F13D67BA-D8EA-4B06-89EE-EBBCD8CF2058}" srcOrd="12" destOrd="0" presId="urn:microsoft.com/office/officeart/2005/8/layout/list1"/>
    <dgm:cxn modelId="{59BCABFF-A732-4856-81A8-924683F978F4}" type="presParOf" srcId="{F13D67BA-D8EA-4B06-89EE-EBBCD8CF2058}" destId="{E01BF319-0152-4E54-B89C-AD1DB0D7E681}" srcOrd="0" destOrd="0" presId="urn:microsoft.com/office/officeart/2005/8/layout/list1"/>
    <dgm:cxn modelId="{DE689C30-5830-4BAD-8F32-48EB01A0D23E}" type="presParOf" srcId="{F13D67BA-D8EA-4B06-89EE-EBBCD8CF2058}" destId="{6ABFC5D7-39AC-4A8A-9974-43A9AB16CC9F}" srcOrd="1" destOrd="0" presId="urn:microsoft.com/office/officeart/2005/8/layout/list1"/>
    <dgm:cxn modelId="{6F6214EA-ADBB-4434-B5C7-486AF13DC0D9}" type="presParOf" srcId="{DFD0FB82-8B8C-4AFE-923D-4A1EBE282635}" destId="{29FFF037-8406-4355-9F48-BFDB3BCC23D2}" srcOrd="13" destOrd="0" presId="urn:microsoft.com/office/officeart/2005/8/layout/list1"/>
    <dgm:cxn modelId="{51891691-7120-43BD-A607-64797A5B7D93}" type="presParOf" srcId="{DFD0FB82-8B8C-4AFE-923D-4A1EBE282635}" destId="{1EBF8A75-37A0-46E2-BAA7-40368397321E}" srcOrd="14" destOrd="0" presId="urn:microsoft.com/office/officeart/2005/8/layout/list1"/>
    <dgm:cxn modelId="{7B22FD89-DA35-4061-B11D-B7BEB7DA32E7}" type="presParOf" srcId="{DFD0FB82-8B8C-4AFE-923D-4A1EBE282635}" destId="{7EFD71A7-52B0-4B1D-9EA9-699EAC8AFB93}" srcOrd="15" destOrd="0" presId="urn:microsoft.com/office/officeart/2005/8/layout/list1"/>
    <dgm:cxn modelId="{CFD3C50A-A6FC-43E9-8465-EC5B9C50198B}" type="presParOf" srcId="{DFD0FB82-8B8C-4AFE-923D-4A1EBE282635}" destId="{12A5DF72-822F-4AED-BF16-850C5DBD5770}" srcOrd="16" destOrd="0" presId="urn:microsoft.com/office/officeart/2005/8/layout/list1"/>
    <dgm:cxn modelId="{C31DAA6A-797B-479A-8E59-9EF93822127E}" type="presParOf" srcId="{12A5DF72-822F-4AED-BF16-850C5DBD5770}" destId="{84F2BB0E-5989-45BA-8F22-49F52F9E50C6}" srcOrd="0" destOrd="0" presId="urn:microsoft.com/office/officeart/2005/8/layout/list1"/>
    <dgm:cxn modelId="{3E9C07F5-E9EB-43FD-93C1-323217CE53B0}" type="presParOf" srcId="{12A5DF72-822F-4AED-BF16-850C5DBD5770}" destId="{F8079DC7-0AF6-464D-949E-140734E2C102}" srcOrd="1" destOrd="0" presId="urn:microsoft.com/office/officeart/2005/8/layout/list1"/>
    <dgm:cxn modelId="{AB53914E-7FCF-45D7-A43E-018E8A41FA9E}" type="presParOf" srcId="{DFD0FB82-8B8C-4AFE-923D-4A1EBE282635}" destId="{BA4A6A1B-D303-452F-B07E-ED867A28551F}" srcOrd="17" destOrd="0" presId="urn:microsoft.com/office/officeart/2005/8/layout/list1"/>
    <dgm:cxn modelId="{EF46F3C0-DCBD-455A-AE7F-1FF59B3DDAB6}" type="presParOf" srcId="{DFD0FB82-8B8C-4AFE-923D-4A1EBE282635}" destId="{764A0C8F-608B-41AB-A1E9-5FAF65440085}" srcOrd="18" destOrd="0" presId="urn:microsoft.com/office/officeart/2005/8/layout/list1"/>
    <dgm:cxn modelId="{57E5CAD4-A40F-4282-BE01-77E465E4D1A8}" type="presParOf" srcId="{DFD0FB82-8B8C-4AFE-923D-4A1EBE282635}" destId="{700DDB02-DB39-4211-A982-1A2DBFDA0B0F}" srcOrd="19" destOrd="0" presId="urn:microsoft.com/office/officeart/2005/8/layout/list1"/>
    <dgm:cxn modelId="{1A01C31A-80DE-4D4D-A3AF-36AE6F25BF61}" type="presParOf" srcId="{DFD0FB82-8B8C-4AFE-923D-4A1EBE282635}" destId="{3ED85A22-5C50-4A70-9A81-3CDF4E233B04}" srcOrd="20" destOrd="0" presId="urn:microsoft.com/office/officeart/2005/8/layout/list1"/>
    <dgm:cxn modelId="{845384E4-5071-4CAC-ACB5-1986A4EB224D}" type="presParOf" srcId="{3ED85A22-5C50-4A70-9A81-3CDF4E233B04}" destId="{45C6B9E9-6729-4340-9BA2-2FADAC9CEBE5}" srcOrd="0" destOrd="0" presId="urn:microsoft.com/office/officeart/2005/8/layout/list1"/>
    <dgm:cxn modelId="{74727D78-613A-47A8-B387-68E5CD3873F0}" type="presParOf" srcId="{3ED85A22-5C50-4A70-9A81-3CDF4E233B04}" destId="{8704672C-5587-4288-8386-E2DC88C709D6}" srcOrd="1" destOrd="0" presId="urn:microsoft.com/office/officeart/2005/8/layout/list1"/>
    <dgm:cxn modelId="{6DA2D398-FC71-47CE-A478-433A3DFE4D25}" type="presParOf" srcId="{DFD0FB82-8B8C-4AFE-923D-4A1EBE282635}" destId="{E575B85E-953E-462A-9955-590FEE2C37B8}" srcOrd="21" destOrd="0" presId="urn:microsoft.com/office/officeart/2005/8/layout/list1"/>
    <dgm:cxn modelId="{BB04899B-CF4B-4F22-8EBE-DDCDCFC4256A}" type="presParOf" srcId="{DFD0FB82-8B8C-4AFE-923D-4A1EBE282635}" destId="{C31B98F3-C07F-4806-BFD5-980865047807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A9D9CBB-EB89-4E07-AE96-5EB380648EFC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4B16622-3DC3-490E-BD92-1D9FB3FB6DCB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Punção articular </a:t>
          </a:r>
          <a:r>
            <a:rPr lang="en-US" sz="1600" dirty="0" smtClean="0">
              <a:sym typeface="Wingdings" pitchFamily="2" charset="2"/>
            </a:rPr>
            <a:t> líquido sinovial:</a:t>
          </a:r>
          <a:endParaRPr lang="pt-BR" sz="1600" dirty="0"/>
        </a:p>
      </dgm:t>
    </dgm:pt>
    <dgm:pt modelId="{6B4369EC-7305-4C25-ABFD-CA12C55E8B91}" type="parTrans" cxnId="{EB7C6A99-2E05-4989-8144-84E701F09194}">
      <dgm:prSet/>
      <dgm:spPr/>
      <dgm:t>
        <a:bodyPr/>
        <a:lstStyle/>
        <a:p>
          <a:endParaRPr lang="pt-BR" sz="1600"/>
        </a:p>
      </dgm:t>
    </dgm:pt>
    <dgm:pt modelId="{6F7C06E8-E942-48AF-B945-5557778C702E}" type="sibTrans" cxnId="{EB7C6A99-2E05-4989-8144-84E701F09194}">
      <dgm:prSet/>
      <dgm:spPr/>
      <dgm:t>
        <a:bodyPr/>
        <a:lstStyle/>
        <a:p>
          <a:endParaRPr lang="pt-BR" sz="1600"/>
        </a:p>
      </dgm:t>
    </dgm:pt>
    <dgm:pt modelId="{94BBC013-F11A-441F-A608-F768ACE8DB3B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1600" dirty="0" smtClean="0"/>
            <a:t> Aspecto turvo ou </a:t>
          </a:r>
          <a:r>
            <a:rPr lang="pt-BR" sz="1600" dirty="0" smtClean="0">
              <a:solidFill>
                <a:schemeClr val="bg1"/>
              </a:solidFill>
            </a:rPr>
            <a:t>purulento</a:t>
          </a:r>
          <a:r>
            <a:rPr lang="pt-BR" sz="1600" dirty="0" smtClean="0"/>
            <a:t> </a:t>
          </a:r>
          <a:endParaRPr lang="pt-BR" sz="1600" dirty="0"/>
        </a:p>
      </dgm:t>
    </dgm:pt>
    <dgm:pt modelId="{2BFA4EBE-EA86-461A-B2AC-286075F6BB97}" type="parTrans" cxnId="{97260085-6289-4509-AB70-4A5596F77350}">
      <dgm:prSet/>
      <dgm:spPr/>
      <dgm:t>
        <a:bodyPr/>
        <a:lstStyle/>
        <a:p>
          <a:endParaRPr lang="pt-BR" sz="1600"/>
        </a:p>
      </dgm:t>
    </dgm:pt>
    <dgm:pt modelId="{5C3A4065-EBBB-4389-927B-DBE41AF67F05}" type="sibTrans" cxnId="{97260085-6289-4509-AB70-4A5596F77350}">
      <dgm:prSet/>
      <dgm:spPr/>
      <dgm:t>
        <a:bodyPr/>
        <a:lstStyle/>
        <a:p>
          <a:endParaRPr lang="pt-BR" sz="1600"/>
        </a:p>
      </dgm:t>
    </dgm:pt>
    <dgm:pt modelId="{84C921D1-C5BA-4041-B3CF-4CCD94E00843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 </a:t>
          </a:r>
          <a:r>
            <a:rPr lang="en-US" sz="1600" b="1" dirty="0" smtClean="0">
              <a:solidFill>
                <a:srgbClr val="FFFF00"/>
              </a:solidFill>
            </a:rPr>
            <a:t>Gram:</a:t>
          </a:r>
          <a:r>
            <a:rPr lang="en-US" sz="1600" dirty="0" smtClean="0">
              <a:solidFill>
                <a:srgbClr val="FFFF00"/>
              </a:solidFill>
            </a:rPr>
            <a:t> </a:t>
          </a:r>
          <a:r>
            <a:rPr lang="en-US" sz="1600" dirty="0" smtClean="0">
              <a:solidFill>
                <a:schemeClr val="bg1"/>
              </a:solidFill>
            </a:rPr>
            <a:t>crescimento</a:t>
          </a:r>
          <a:r>
            <a:rPr lang="en-US" sz="1600" dirty="0" smtClean="0"/>
            <a:t> de algum agente e sua característica</a:t>
          </a:r>
          <a:endParaRPr lang="pt-BR" sz="1600" dirty="0"/>
        </a:p>
      </dgm:t>
    </dgm:pt>
    <dgm:pt modelId="{47B38C4C-974C-4B35-AEED-D29FF22B16D3}" type="parTrans" cxnId="{DAD83A98-E268-483B-BCCD-F64B9D12E93B}">
      <dgm:prSet/>
      <dgm:spPr/>
      <dgm:t>
        <a:bodyPr/>
        <a:lstStyle/>
        <a:p>
          <a:endParaRPr lang="pt-BR" sz="1600"/>
        </a:p>
      </dgm:t>
    </dgm:pt>
    <dgm:pt modelId="{9EAE0A79-50CA-4205-AE5C-B671DB998B1A}" type="sibTrans" cxnId="{DAD83A98-E268-483B-BCCD-F64B9D12E93B}">
      <dgm:prSet/>
      <dgm:spPr/>
      <dgm:t>
        <a:bodyPr/>
        <a:lstStyle/>
        <a:p>
          <a:endParaRPr lang="pt-BR" sz="1600"/>
        </a:p>
      </dgm:t>
    </dgm:pt>
    <dgm:pt modelId="{F60A2E51-7745-45F0-B5BF-57E96D25B260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b="1" dirty="0" smtClean="0">
              <a:solidFill>
                <a:srgbClr val="FFFF00"/>
              </a:solidFill>
            </a:rPr>
            <a:t>Hemocultura:</a:t>
          </a:r>
          <a:r>
            <a:rPr lang="en-US" sz="1600" dirty="0" smtClean="0"/>
            <a:t> positiva (50-70%)</a:t>
          </a:r>
          <a:endParaRPr lang="pt-BR" sz="1600" dirty="0"/>
        </a:p>
      </dgm:t>
    </dgm:pt>
    <dgm:pt modelId="{82E5991C-329B-470C-B22A-906ACBD4F0C7}" type="parTrans" cxnId="{6CE24FEF-2D75-48ED-A5D2-112F52F3EB9B}">
      <dgm:prSet/>
      <dgm:spPr/>
      <dgm:t>
        <a:bodyPr/>
        <a:lstStyle/>
        <a:p>
          <a:endParaRPr lang="pt-BR" sz="1600"/>
        </a:p>
      </dgm:t>
    </dgm:pt>
    <dgm:pt modelId="{06AF6000-9627-4986-AC60-521380F0B81D}" type="sibTrans" cxnId="{6CE24FEF-2D75-48ED-A5D2-112F52F3EB9B}">
      <dgm:prSet/>
      <dgm:spPr/>
      <dgm:t>
        <a:bodyPr/>
        <a:lstStyle/>
        <a:p>
          <a:endParaRPr lang="pt-BR" sz="1600"/>
        </a:p>
      </dgm:t>
    </dgm:pt>
    <dgm:pt modelId="{93214772-3B8E-4B85-8F71-220404B535AF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Provas de atividade inflamatória: PCR e VHS aumentados</a:t>
          </a:r>
          <a:endParaRPr lang="pt-BR" sz="1600" dirty="0"/>
        </a:p>
      </dgm:t>
    </dgm:pt>
    <dgm:pt modelId="{046AA87E-DE79-452B-A705-E07E84DB542D}" type="parTrans" cxnId="{D8F526FE-213A-4008-A1E6-5406B8193272}">
      <dgm:prSet/>
      <dgm:spPr/>
      <dgm:t>
        <a:bodyPr/>
        <a:lstStyle/>
        <a:p>
          <a:endParaRPr lang="pt-BR" sz="1600"/>
        </a:p>
      </dgm:t>
    </dgm:pt>
    <dgm:pt modelId="{B97AA60F-7A74-4B2B-900D-2B58601549DE}" type="sibTrans" cxnId="{D8F526FE-213A-4008-A1E6-5406B8193272}">
      <dgm:prSet/>
      <dgm:spPr/>
      <dgm:t>
        <a:bodyPr/>
        <a:lstStyle/>
        <a:p>
          <a:endParaRPr lang="pt-BR" sz="1600"/>
        </a:p>
      </dgm:t>
    </dgm:pt>
    <dgm:pt modelId="{EA3CAC5F-9C10-4978-A529-114BC3B42FB6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1600" dirty="0" smtClean="0"/>
            <a:t> Leucócitos &gt; 50.000 </a:t>
          </a:r>
          <a:endParaRPr lang="pt-BR" sz="1600" dirty="0"/>
        </a:p>
      </dgm:t>
    </dgm:pt>
    <dgm:pt modelId="{E6D1E879-5C23-4CD4-8D55-E085575FC084}" type="parTrans" cxnId="{A24BB30D-5D1E-4F7C-B3E0-19224C9CB0F1}">
      <dgm:prSet/>
      <dgm:spPr/>
      <dgm:t>
        <a:bodyPr/>
        <a:lstStyle/>
        <a:p>
          <a:endParaRPr lang="pt-BR" sz="1600"/>
        </a:p>
      </dgm:t>
    </dgm:pt>
    <dgm:pt modelId="{317059FC-653E-484D-B998-2AA8F2B7AE01}" type="sibTrans" cxnId="{A24BB30D-5D1E-4F7C-B3E0-19224C9CB0F1}">
      <dgm:prSet/>
      <dgm:spPr/>
      <dgm:t>
        <a:bodyPr/>
        <a:lstStyle/>
        <a:p>
          <a:endParaRPr lang="pt-BR" sz="1600"/>
        </a:p>
      </dgm:t>
    </dgm:pt>
    <dgm:pt modelId="{C73D9052-3BD8-4DCB-81BE-CC6C4F20ED85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1600" dirty="0" smtClean="0"/>
            <a:t> Predomínio de polimorfonucleares</a:t>
          </a:r>
          <a:endParaRPr lang="pt-BR" sz="1600" dirty="0"/>
        </a:p>
      </dgm:t>
    </dgm:pt>
    <dgm:pt modelId="{755386C4-C55C-420C-AD8C-274C7BD63192}" type="parTrans" cxnId="{49534449-35AD-4CA6-A59C-C634FB01C50B}">
      <dgm:prSet/>
      <dgm:spPr/>
      <dgm:t>
        <a:bodyPr/>
        <a:lstStyle/>
        <a:p>
          <a:endParaRPr lang="pt-BR" sz="1600"/>
        </a:p>
      </dgm:t>
    </dgm:pt>
    <dgm:pt modelId="{9AB3CCC6-6C70-40C5-B768-83FB1904106C}" type="sibTrans" cxnId="{49534449-35AD-4CA6-A59C-C634FB01C50B}">
      <dgm:prSet/>
      <dgm:spPr/>
      <dgm:t>
        <a:bodyPr/>
        <a:lstStyle/>
        <a:p>
          <a:endParaRPr lang="pt-BR" sz="1600"/>
        </a:p>
      </dgm:t>
    </dgm:pt>
    <dgm:pt modelId="{4F91D3DC-B71B-48AF-B8F2-678A1B64A173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1600" dirty="0" smtClean="0"/>
            <a:t> Inespecíficos: glicose baixa, com proteína total e lactato aumentados</a:t>
          </a:r>
          <a:endParaRPr lang="pt-BR" sz="1600" dirty="0"/>
        </a:p>
      </dgm:t>
    </dgm:pt>
    <dgm:pt modelId="{0D9E19A0-FA86-44AB-9563-98A6D74EA175}" type="parTrans" cxnId="{8AD5EC54-2515-4ECE-86D7-D74F850DBCE4}">
      <dgm:prSet/>
      <dgm:spPr/>
      <dgm:t>
        <a:bodyPr/>
        <a:lstStyle/>
        <a:p>
          <a:endParaRPr lang="pt-BR" sz="1600"/>
        </a:p>
      </dgm:t>
    </dgm:pt>
    <dgm:pt modelId="{8F835089-EC91-41C9-B4E5-18D70E2E6469}" type="sibTrans" cxnId="{8AD5EC54-2515-4ECE-86D7-D74F850DBCE4}">
      <dgm:prSet/>
      <dgm:spPr/>
      <dgm:t>
        <a:bodyPr/>
        <a:lstStyle/>
        <a:p>
          <a:endParaRPr lang="pt-BR" sz="1600"/>
        </a:p>
      </dgm:t>
    </dgm:pt>
    <dgm:pt modelId="{2AC6E309-D0B8-4692-8185-1AF5E6269724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 </a:t>
          </a:r>
          <a:r>
            <a:rPr lang="en-US" sz="1600" b="1" dirty="0" smtClean="0">
              <a:solidFill>
                <a:srgbClr val="FFFF00"/>
              </a:solidFill>
            </a:rPr>
            <a:t>Cultura:</a:t>
          </a:r>
          <a:r>
            <a:rPr lang="en-US" sz="1600" dirty="0" smtClean="0"/>
            <a:t> positiva (50-70%)</a:t>
          </a:r>
          <a:endParaRPr lang="pt-BR" sz="1600" dirty="0"/>
        </a:p>
      </dgm:t>
    </dgm:pt>
    <dgm:pt modelId="{CB8D78C2-B0D7-45E2-90D5-1AB290EF1143}" type="parTrans" cxnId="{7870D676-9465-4D80-8914-A6A12811E2E4}">
      <dgm:prSet/>
      <dgm:spPr/>
      <dgm:t>
        <a:bodyPr/>
        <a:lstStyle/>
        <a:p>
          <a:endParaRPr lang="pt-BR" sz="1600"/>
        </a:p>
      </dgm:t>
    </dgm:pt>
    <dgm:pt modelId="{F9A02871-9D8E-401E-8F0D-E52702962222}" type="sibTrans" cxnId="{7870D676-9465-4D80-8914-A6A12811E2E4}">
      <dgm:prSet/>
      <dgm:spPr/>
      <dgm:t>
        <a:bodyPr/>
        <a:lstStyle/>
        <a:p>
          <a:endParaRPr lang="pt-BR" sz="1600"/>
        </a:p>
      </dgm:t>
    </dgm:pt>
    <dgm:pt modelId="{3765977A-CDE3-43D6-B1C6-8F9AACD83FD8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Outros adjuvantes:</a:t>
          </a:r>
          <a:endParaRPr lang="pt-BR" sz="1600" dirty="0"/>
        </a:p>
      </dgm:t>
    </dgm:pt>
    <dgm:pt modelId="{F8AC90B5-F61B-47F1-A637-DB8BED1722B2}" type="parTrans" cxnId="{C37A96C4-84A3-4A52-952B-4EFEEA73C343}">
      <dgm:prSet/>
      <dgm:spPr/>
      <dgm:t>
        <a:bodyPr/>
        <a:lstStyle/>
        <a:p>
          <a:endParaRPr lang="pt-BR" sz="1600"/>
        </a:p>
      </dgm:t>
    </dgm:pt>
    <dgm:pt modelId="{9FCAF1BF-7A96-4E40-9128-DDB1A8E081D6}" type="sibTrans" cxnId="{C37A96C4-84A3-4A52-952B-4EFEEA73C343}">
      <dgm:prSet/>
      <dgm:spPr/>
      <dgm:t>
        <a:bodyPr/>
        <a:lstStyle/>
        <a:p>
          <a:endParaRPr lang="pt-BR" sz="1600"/>
        </a:p>
      </dgm:t>
    </dgm:pt>
    <dgm:pt modelId="{631FD6EC-F0C5-4F5C-BA2F-82C84DC61D24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 Hemograma: leucocitose com desvio à esquerda</a:t>
          </a:r>
          <a:endParaRPr lang="pt-BR" sz="1600" dirty="0"/>
        </a:p>
      </dgm:t>
    </dgm:pt>
    <dgm:pt modelId="{B24F5CB3-5EFD-4AC1-B66F-EA561B1BB7C8}" type="parTrans" cxnId="{5C52C1C3-9989-4AB8-BC2A-CD4AEFEE8FB5}">
      <dgm:prSet/>
      <dgm:spPr/>
      <dgm:t>
        <a:bodyPr/>
        <a:lstStyle/>
        <a:p>
          <a:endParaRPr lang="pt-BR" sz="1600"/>
        </a:p>
      </dgm:t>
    </dgm:pt>
    <dgm:pt modelId="{F39A2CBB-6997-4312-A973-0C31DE48468B}" type="sibTrans" cxnId="{5C52C1C3-9989-4AB8-BC2A-CD4AEFEE8FB5}">
      <dgm:prSet/>
      <dgm:spPr/>
      <dgm:t>
        <a:bodyPr/>
        <a:lstStyle/>
        <a:p>
          <a:endParaRPr lang="pt-BR" sz="1600"/>
        </a:p>
      </dgm:t>
    </dgm:pt>
    <dgm:pt modelId="{4D58D497-D1D6-4C6B-B8EF-2E3304978914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 USG da articulação: </a:t>
          </a:r>
          <a:r>
            <a:rPr lang="pt-BR" sz="1600" dirty="0" smtClean="0"/>
            <a:t>presença de líquido no espaço articular</a:t>
          </a:r>
          <a:endParaRPr lang="pt-BR" sz="1600" dirty="0"/>
        </a:p>
      </dgm:t>
    </dgm:pt>
    <dgm:pt modelId="{30472163-D1B8-48F7-805A-500665DB6A73}" type="parTrans" cxnId="{43C55B72-8C89-49FC-847C-DC549CA51F59}">
      <dgm:prSet/>
      <dgm:spPr/>
      <dgm:t>
        <a:bodyPr/>
        <a:lstStyle/>
        <a:p>
          <a:endParaRPr lang="pt-BR" sz="1600"/>
        </a:p>
      </dgm:t>
    </dgm:pt>
    <dgm:pt modelId="{CC66054A-8696-4F5D-9C01-6CD828966EDF}" type="sibTrans" cxnId="{43C55B72-8C89-49FC-847C-DC549CA51F59}">
      <dgm:prSet/>
      <dgm:spPr/>
      <dgm:t>
        <a:bodyPr/>
        <a:lstStyle/>
        <a:p>
          <a:endParaRPr lang="pt-BR" sz="1600"/>
        </a:p>
      </dgm:t>
    </dgm:pt>
    <dgm:pt modelId="{1789C37A-8E87-4BE8-BAE4-5826D372A8DE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dirty="0" smtClean="0"/>
            <a:t> Radiografia simples, RNM, TC, cintilografia</a:t>
          </a:r>
          <a:endParaRPr lang="pt-BR" sz="1600" dirty="0"/>
        </a:p>
      </dgm:t>
    </dgm:pt>
    <dgm:pt modelId="{F30C60D8-F4A7-47D4-9D81-8FBF0D648E1C}" type="parTrans" cxnId="{7623F1AB-439D-4B54-9859-0B341C363FA9}">
      <dgm:prSet/>
      <dgm:spPr/>
      <dgm:t>
        <a:bodyPr/>
        <a:lstStyle/>
        <a:p>
          <a:endParaRPr lang="pt-BR" sz="1600"/>
        </a:p>
      </dgm:t>
    </dgm:pt>
    <dgm:pt modelId="{AF7808C8-1179-4892-9AC8-CF51EF18B097}" type="sibTrans" cxnId="{7623F1AB-439D-4B54-9859-0B341C363FA9}">
      <dgm:prSet/>
      <dgm:spPr/>
      <dgm:t>
        <a:bodyPr/>
        <a:lstStyle/>
        <a:p>
          <a:endParaRPr lang="pt-BR" sz="1600"/>
        </a:p>
      </dgm:t>
    </dgm:pt>
    <dgm:pt modelId="{64EA372A-E508-4CE3-AA74-B954123B3641}" type="pres">
      <dgm:prSet presAssocID="{3A9D9CBB-EB89-4E07-AE96-5EB380648EF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A5CA53B-7A1C-4958-B7B1-B9D05A8EFFAD}" type="pres">
      <dgm:prSet presAssocID="{34B16622-3DC3-490E-BD92-1D9FB3FB6DCB}" presName="comp" presStyleCnt="0"/>
      <dgm:spPr/>
    </dgm:pt>
    <dgm:pt modelId="{AA0550FD-29EC-4C09-B5F4-1AE6109B5755}" type="pres">
      <dgm:prSet presAssocID="{34B16622-3DC3-490E-BD92-1D9FB3FB6DCB}" presName="box" presStyleLbl="node1" presStyleIdx="0" presStyleCnt="4" custScaleY="150552" custLinFactNeighborX="1182"/>
      <dgm:spPr/>
      <dgm:t>
        <a:bodyPr/>
        <a:lstStyle/>
        <a:p>
          <a:endParaRPr lang="pt-BR"/>
        </a:p>
      </dgm:t>
    </dgm:pt>
    <dgm:pt modelId="{2FBE47CD-6339-43D7-BDC7-6E1612DFA338}" type="pres">
      <dgm:prSet presAssocID="{34B16622-3DC3-490E-BD92-1D9FB3FB6DCB}" presName="img" presStyleLbl="fgImgPlace1" presStyleIdx="0" presStyleCnt="4" custScaleY="174914" custLinFactNeighborX="-455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6F9C7F2-2107-475E-BF09-FDB92ADBFB07}" type="pres">
      <dgm:prSet presAssocID="{34B16622-3DC3-490E-BD92-1D9FB3FB6DCB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3DAD180-35A3-441D-811A-714AF15C7768}" type="pres">
      <dgm:prSet presAssocID="{6F7C06E8-E942-48AF-B945-5557778C702E}" presName="spacer" presStyleCnt="0"/>
      <dgm:spPr/>
    </dgm:pt>
    <dgm:pt modelId="{8282AD55-5521-4E74-A542-768077935E30}" type="pres">
      <dgm:prSet presAssocID="{F60A2E51-7745-45F0-B5BF-57E96D25B260}" presName="comp" presStyleCnt="0"/>
      <dgm:spPr/>
    </dgm:pt>
    <dgm:pt modelId="{C515BCF8-8B5A-4F71-ACDC-0DECE83D1D19}" type="pres">
      <dgm:prSet presAssocID="{F60A2E51-7745-45F0-B5BF-57E96D25B260}" presName="box" presStyleLbl="node1" presStyleIdx="1" presStyleCnt="4" custScaleY="48687"/>
      <dgm:spPr/>
      <dgm:t>
        <a:bodyPr/>
        <a:lstStyle/>
        <a:p>
          <a:endParaRPr lang="pt-BR"/>
        </a:p>
      </dgm:t>
    </dgm:pt>
    <dgm:pt modelId="{FF46C60D-2C8C-4AEF-99CD-B2D6EBE573A3}" type="pres">
      <dgm:prSet presAssocID="{F60A2E51-7745-45F0-B5BF-57E96D25B260}" presName="img" presStyleLbl="fgImgPlace1" presStyleIdx="1" presStyleCnt="4" custScaleY="50324" custLinFactNeighborX="-455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550C9A1-C86D-4BF5-BEA6-08F1BA29F2CA}" type="pres">
      <dgm:prSet presAssocID="{F60A2E51-7745-45F0-B5BF-57E96D25B260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A46F00F-5845-4BFC-96F2-4608E9E3A610}" type="pres">
      <dgm:prSet presAssocID="{06AF6000-9627-4986-AC60-521380F0B81D}" presName="spacer" presStyleCnt="0"/>
      <dgm:spPr/>
    </dgm:pt>
    <dgm:pt modelId="{D7AF81E0-BDF6-41F5-9E7F-2791C57269C3}" type="pres">
      <dgm:prSet presAssocID="{93214772-3B8E-4B85-8F71-220404B535AF}" presName="comp" presStyleCnt="0"/>
      <dgm:spPr/>
    </dgm:pt>
    <dgm:pt modelId="{103A4436-1860-437E-89F8-9807E642E8CE}" type="pres">
      <dgm:prSet presAssocID="{93214772-3B8E-4B85-8F71-220404B535AF}" presName="box" presStyleLbl="node1" presStyleIdx="2" presStyleCnt="4" custScaleY="48050"/>
      <dgm:spPr/>
      <dgm:t>
        <a:bodyPr/>
        <a:lstStyle/>
        <a:p>
          <a:endParaRPr lang="pt-BR"/>
        </a:p>
      </dgm:t>
    </dgm:pt>
    <dgm:pt modelId="{7BC7B259-B813-4D30-BDC7-DD159FECE78A}" type="pres">
      <dgm:prSet presAssocID="{93214772-3B8E-4B85-8F71-220404B535AF}" presName="img" presStyleLbl="fgImgPlace1" presStyleIdx="2" presStyleCnt="4" custAng="0" custScaleY="50572" custLinFactNeighborX="-4552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D9234D9-283B-4F54-9705-FF61E0D43781}" type="pres">
      <dgm:prSet presAssocID="{93214772-3B8E-4B85-8F71-220404B535AF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E86CDF9-E053-4DF0-9F9B-FEC271AA0D61}" type="pres">
      <dgm:prSet presAssocID="{B97AA60F-7A74-4B2B-900D-2B58601549DE}" presName="spacer" presStyleCnt="0"/>
      <dgm:spPr/>
    </dgm:pt>
    <dgm:pt modelId="{45C647ED-35CF-47BE-8A69-635032F86281}" type="pres">
      <dgm:prSet presAssocID="{3765977A-CDE3-43D6-B1C6-8F9AACD83FD8}" presName="comp" presStyleCnt="0"/>
      <dgm:spPr/>
    </dgm:pt>
    <dgm:pt modelId="{548A260E-3647-4DE8-9F1C-F5BE8EE3FD1D}" type="pres">
      <dgm:prSet presAssocID="{3765977A-CDE3-43D6-B1C6-8F9AACD83FD8}" presName="box" presStyleLbl="node1" presStyleIdx="3" presStyleCnt="4" custScaleY="113455"/>
      <dgm:spPr/>
      <dgm:t>
        <a:bodyPr/>
        <a:lstStyle/>
        <a:p>
          <a:endParaRPr lang="pt-BR"/>
        </a:p>
      </dgm:t>
    </dgm:pt>
    <dgm:pt modelId="{0D3B259C-27E1-44D0-89DE-6B33B76CBB87}" type="pres">
      <dgm:prSet presAssocID="{3765977A-CDE3-43D6-B1C6-8F9AACD83FD8}" presName="img" presStyleLbl="fgImgPlace1" presStyleIdx="3" presStyleCnt="4" custScaleY="131418" custLinFactNeighborX="-4552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59D6B43B-9AA3-4776-AF1C-D29F4029AD84}" type="pres">
      <dgm:prSet presAssocID="{3765977A-CDE3-43D6-B1C6-8F9AACD83FD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AD33A59-ACCB-4BE7-B30F-E529F2407F2B}" type="presOf" srcId="{2AC6E309-D0B8-4692-8185-1AF5E6269724}" destId="{06F9C7F2-2107-475E-BF09-FDB92ADBFB07}" srcOrd="1" destOrd="6" presId="urn:microsoft.com/office/officeart/2005/8/layout/vList4#1"/>
    <dgm:cxn modelId="{7870D676-9465-4D80-8914-A6A12811E2E4}" srcId="{34B16622-3DC3-490E-BD92-1D9FB3FB6DCB}" destId="{2AC6E309-D0B8-4692-8185-1AF5E6269724}" srcOrd="5" destOrd="0" parTransId="{CB8D78C2-B0D7-45E2-90D5-1AB290EF1143}" sibTransId="{F9A02871-9D8E-401E-8F0D-E52702962222}"/>
    <dgm:cxn modelId="{D8580F39-DC74-4E14-999B-625F0462433E}" type="presOf" srcId="{EA3CAC5F-9C10-4978-A529-114BC3B42FB6}" destId="{06F9C7F2-2107-475E-BF09-FDB92ADBFB07}" srcOrd="1" destOrd="2" presId="urn:microsoft.com/office/officeart/2005/8/layout/vList4#1"/>
    <dgm:cxn modelId="{C37A96C4-84A3-4A52-952B-4EFEEA73C343}" srcId="{3A9D9CBB-EB89-4E07-AE96-5EB380648EFC}" destId="{3765977A-CDE3-43D6-B1C6-8F9AACD83FD8}" srcOrd="3" destOrd="0" parTransId="{F8AC90B5-F61B-47F1-A637-DB8BED1722B2}" sibTransId="{9FCAF1BF-7A96-4E40-9128-DDB1A8E081D6}"/>
    <dgm:cxn modelId="{9DA5C2EF-B63D-4388-8D49-21513C6FE224}" type="presOf" srcId="{34B16622-3DC3-490E-BD92-1D9FB3FB6DCB}" destId="{AA0550FD-29EC-4C09-B5F4-1AE6109B5755}" srcOrd="0" destOrd="0" presId="urn:microsoft.com/office/officeart/2005/8/layout/vList4#1"/>
    <dgm:cxn modelId="{A24BB30D-5D1E-4F7C-B3E0-19224C9CB0F1}" srcId="{34B16622-3DC3-490E-BD92-1D9FB3FB6DCB}" destId="{EA3CAC5F-9C10-4978-A529-114BC3B42FB6}" srcOrd="1" destOrd="0" parTransId="{E6D1E879-5C23-4CD4-8D55-E085575FC084}" sibTransId="{317059FC-653E-484D-B998-2AA8F2B7AE01}"/>
    <dgm:cxn modelId="{48E1CB83-DF72-4A12-9252-7B4625B799C6}" type="presOf" srcId="{4F91D3DC-B71B-48AF-B8F2-678A1B64A173}" destId="{AA0550FD-29EC-4C09-B5F4-1AE6109B5755}" srcOrd="0" destOrd="4" presId="urn:microsoft.com/office/officeart/2005/8/layout/vList4#1"/>
    <dgm:cxn modelId="{B40CBA47-CC7B-4B1B-BC78-0E0AC38BBE77}" type="presOf" srcId="{EA3CAC5F-9C10-4978-A529-114BC3B42FB6}" destId="{AA0550FD-29EC-4C09-B5F4-1AE6109B5755}" srcOrd="0" destOrd="2" presId="urn:microsoft.com/office/officeart/2005/8/layout/vList4#1"/>
    <dgm:cxn modelId="{7623F1AB-439D-4B54-9859-0B341C363FA9}" srcId="{3765977A-CDE3-43D6-B1C6-8F9AACD83FD8}" destId="{1789C37A-8E87-4BE8-BAE4-5826D372A8DE}" srcOrd="2" destOrd="0" parTransId="{F30C60D8-F4A7-47D4-9D81-8FBF0D648E1C}" sibTransId="{AF7808C8-1179-4892-9AC8-CF51EF18B097}"/>
    <dgm:cxn modelId="{5C52C1C3-9989-4AB8-BC2A-CD4AEFEE8FB5}" srcId="{3765977A-CDE3-43D6-B1C6-8F9AACD83FD8}" destId="{631FD6EC-F0C5-4F5C-BA2F-82C84DC61D24}" srcOrd="0" destOrd="0" parTransId="{B24F5CB3-5EFD-4AC1-B66F-EA561B1BB7C8}" sibTransId="{F39A2CBB-6997-4312-A973-0C31DE48468B}"/>
    <dgm:cxn modelId="{FAD47F0B-41F9-465D-95D7-B0857713331E}" type="presOf" srcId="{94BBC013-F11A-441F-A608-F768ACE8DB3B}" destId="{AA0550FD-29EC-4C09-B5F4-1AE6109B5755}" srcOrd="0" destOrd="1" presId="urn:microsoft.com/office/officeart/2005/8/layout/vList4#1"/>
    <dgm:cxn modelId="{4C33844D-9F9B-4B0B-AED1-FD9EC14EC1D9}" type="presOf" srcId="{34B16622-3DC3-490E-BD92-1D9FB3FB6DCB}" destId="{06F9C7F2-2107-475E-BF09-FDB92ADBFB07}" srcOrd="1" destOrd="0" presId="urn:microsoft.com/office/officeart/2005/8/layout/vList4#1"/>
    <dgm:cxn modelId="{290C5E18-9DC5-4128-9886-9F8D70E6A486}" type="presOf" srcId="{3A9D9CBB-EB89-4E07-AE96-5EB380648EFC}" destId="{64EA372A-E508-4CE3-AA74-B954123B3641}" srcOrd="0" destOrd="0" presId="urn:microsoft.com/office/officeart/2005/8/layout/vList4#1"/>
    <dgm:cxn modelId="{8E2ED1C5-D460-412E-90D8-7D0C85061DA3}" type="presOf" srcId="{4D58D497-D1D6-4C6B-B8EF-2E3304978914}" destId="{59D6B43B-9AA3-4776-AF1C-D29F4029AD84}" srcOrd="1" destOrd="2" presId="urn:microsoft.com/office/officeart/2005/8/layout/vList4#1"/>
    <dgm:cxn modelId="{C21521D3-DF16-4BF8-93C7-752B5D60D5AB}" type="presOf" srcId="{F60A2E51-7745-45F0-B5BF-57E96D25B260}" destId="{5550C9A1-C86D-4BF5-BEA6-08F1BA29F2CA}" srcOrd="1" destOrd="0" presId="urn:microsoft.com/office/officeart/2005/8/layout/vList4#1"/>
    <dgm:cxn modelId="{67A679CD-845F-494C-A0D6-834289525AFC}" type="presOf" srcId="{93214772-3B8E-4B85-8F71-220404B535AF}" destId="{9D9234D9-283B-4F54-9705-FF61E0D43781}" srcOrd="1" destOrd="0" presId="urn:microsoft.com/office/officeart/2005/8/layout/vList4#1"/>
    <dgm:cxn modelId="{BB97B8C4-9039-441C-8FA0-2BCCC775652A}" type="presOf" srcId="{4F91D3DC-B71B-48AF-B8F2-678A1B64A173}" destId="{06F9C7F2-2107-475E-BF09-FDB92ADBFB07}" srcOrd="1" destOrd="4" presId="urn:microsoft.com/office/officeart/2005/8/layout/vList4#1"/>
    <dgm:cxn modelId="{50D588BA-7950-4CC2-929A-C40DDF6BA3CC}" type="presOf" srcId="{84C921D1-C5BA-4041-B3CF-4CCD94E00843}" destId="{AA0550FD-29EC-4C09-B5F4-1AE6109B5755}" srcOrd="0" destOrd="5" presId="urn:microsoft.com/office/officeart/2005/8/layout/vList4#1"/>
    <dgm:cxn modelId="{49534449-35AD-4CA6-A59C-C634FB01C50B}" srcId="{34B16622-3DC3-490E-BD92-1D9FB3FB6DCB}" destId="{C73D9052-3BD8-4DCB-81BE-CC6C4F20ED85}" srcOrd="2" destOrd="0" parTransId="{755386C4-C55C-420C-AD8C-274C7BD63192}" sibTransId="{9AB3CCC6-6C70-40C5-B768-83FB1904106C}"/>
    <dgm:cxn modelId="{D8F526FE-213A-4008-A1E6-5406B8193272}" srcId="{3A9D9CBB-EB89-4E07-AE96-5EB380648EFC}" destId="{93214772-3B8E-4B85-8F71-220404B535AF}" srcOrd="2" destOrd="0" parTransId="{046AA87E-DE79-452B-A705-E07E84DB542D}" sibTransId="{B97AA60F-7A74-4B2B-900D-2B58601549DE}"/>
    <dgm:cxn modelId="{0FF18900-0D3C-4D75-A90F-AD68EF4AB484}" type="presOf" srcId="{C73D9052-3BD8-4DCB-81BE-CC6C4F20ED85}" destId="{AA0550FD-29EC-4C09-B5F4-1AE6109B5755}" srcOrd="0" destOrd="3" presId="urn:microsoft.com/office/officeart/2005/8/layout/vList4#1"/>
    <dgm:cxn modelId="{D83E2CC2-36AD-4641-BE33-CB7A911E33E3}" type="presOf" srcId="{631FD6EC-F0C5-4F5C-BA2F-82C84DC61D24}" destId="{548A260E-3647-4DE8-9F1C-F5BE8EE3FD1D}" srcOrd="0" destOrd="1" presId="urn:microsoft.com/office/officeart/2005/8/layout/vList4#1"/>
    <dgm:cxn modelId="{DAD83A98-E268-483B-BCCD-F64B9D12E93B}" srcId="{34B16622-3DC3-490E-BD92-1D9FB3FB6DCB}" destId="{84C921D1-C5BA-4041-B3CF-4CCD94E00843}" srcOrd="4" destOrd="0" parTransId="{47B38C4C-974C-4B35-AEED-D29FF22B16D3}" sibTransId="{9EAE0A79-50CA-4205-AE5C-B671DB998B1A}"/>
    <dgm:cxn modelId="{EB7C6A99-2E05-4989-8144-84E701F09194}" srcId="{3A9D9CBB-EB89-4E07-AE96-5EB380648EFC}" destId="{34B16622-3DC3-490E-BD92-1D9FB3FB6DCB}" srcOrd="0" destOrd="0" parTransId="{6B4369EC-7305-4C25-ABFD-CA12C55E8B91}" sibTransId="{6F7C06E8-E942-48AF-B945-5557778C702E}"/>
    <dgm:cxn modelId="{997990EC-1343-47DB-B335-323C7E60B1C0}" type="presOf" srcId="{631FD6EC-F0C5-4F5C-BA2F-82C84DC61D24}" destId="{59D6B43B-9AA3-4776-AF1C-D29F4029AD84}" srcOrd="1" destOrd="1" presId="urn:microsoft.com/office/officeart/2005/8/layout/vList4#1"/>
    <dgm:cxn modelId="{CD8D10B4-8194-4F1A-BB61-363AD91704F4}" type="presOf" srcId="{3765977A-CDE3-43D6-B1C6-8F9AACD83FD8}" destId="{548A260E-3647-4DE8-9F1C-F5BE8EE3FD1D}" srcOrd="0" destOrd="0" presId="urn:microsoft.com/office/officeart/2005/8/layout/vList4#1"/>
    <dgm:cxn modelId="{9CD24102-0B10-4EAC-A993-AF009C6721D9}" type="presOf" srcId="{1789C37A-8E87-4BE8-BAE4-5826D372A8DE}" destId="{548A260E-3647-4DE8-9F1C-F5BE8EE3FD1D}" srcOrd="0" destOrd="3" presId="urn:microsoft.com/office/officeart/2005/8/layout/vList4#1"/>
    <dgm:cxn modelId="{459566E9-5006-4B09-A005-701F35855AC8}" type="presOf" srcId="{C73D9052-3BD8-4DCB-81BE-CC6C4F20ED85}" destId="{06F9C7F2-2107-475E-BF09-FDB92ADBFB07}" srcOrd="1" destOrd="3" presId="urn:microsoft.com/office/officeart/2005/8/layout/vList4#1"/>
    <dgm:cxn modelId="{E851DEED-3B77-4B13-A13A-76EE0B169951}" type="presOf" srcId="{4D58D497-D1D6-4C6B-B8EF-2E3304978914}" destId="{548A260E-3647-4DE8-9F1C-F5BE8EE3FD1D}" srcOrd="0" destOrd="2" presId="urn:microsoft.com/office/officeart/2005/8/layout/vList4#1"/>
    <dgm:cxn modelId="{A8C29B1F-CB61-4714-92C9-EF1F4153F248}" type="presOf" srcId="{F60A2E51-7745-45F0-B5BF-57E96D25B260}" destId="{C515BCF8-8B5A-4F71-ACDC-0DECE83D1D19}" srcOrd="0" destOrd="0" presId="urn:microsoft.com/office/officeart/2005/8/layout/vList4#1"/>
    <dgm:cxn modelId="{BB986E8A-7A13-4906-8D91-1AA26C334478}" type="presOf" srcId="{94BBC013-F11A-441F-A608-F768ACE8DB3B}" destId="{06F9C7F2-2107-475E-BF09-FDB92ADBFB07}" srcOrd="1" destOrd="1" presId="urn:microsoft.com/office/officeart/2005/8/layout/vList4#1"/>
    <dgm:cxn modelId="{43C55B72-8C89-49FC-847C-DC549CA51F59}" srcId="{3765977A-CDE3-43D6-B1C6-8F9AACD83FD8}" destId="{4D58D497-D1D6-4C6B-B8EF-2E3304978914}" srcOrd="1" destOrd="0" parTransId="{30472163-D1B8-48F7-805A-500665DB6A73}" sibTransId="{CC66054A-8696-4F5D-9C01-6CD828966EDF}"/>
    <dgm:cxn modelId="{87072D45-3F1D-4561-ABDA-D7DA97753286}" type="presOf" srcId="{3765977A-CDE3-43D6-B1C6-8F9AACD83FD8}" destId="{59D6B43B-9AA3-4776-AF1C-D29F4029AD84}" srcOrd="1" destOrd="0" presId="urn:microsoft.com/office/officeart/2005/8/layout/vList4#1"/>
    <dgm:cxn modelId="{97260085-6289-4509-AB70-4A5596F77350}" srcId="{34B16622-3DC3-490E-BD92-1D9FB3FB6DCB}" destId="{94BBC013-F11A-441F-A608-F768ACE8DB3B}" srcOrd="0" destOrd="0" parTransId="{2BFA4EBE-EA86-461A-B2AC-286075F6BB97}" sibTransId="{5C3A4065-EBBB-4389-927B-DBE41AF67F05}"/>
    <dgm:cxn modelId="{E35F2852-C83C-4475-9A3D-E62CFA171DF5}" type="presOf" srcId="{84C921D1-C5BA-4041-B3CF-4CCD94E00843}" destId="{06F9C7F2-2107-475E-BF09-FDB92ADBFB07}" srcOrd="1" destOrd="5" presId="urn:microsoft.com/office/officeart/2005/8/layout/vList4#1"/>
    <dgm:cxn modelId="{8AD5EC54-2515-4ECE-86D7-D74F850DBCE4}" srcId="{34B16622-3DC3-490E-BD92-1D9FB3FB6DCB}" destId="{4F91D3DC-B71B-48AF-B8F2-678A1B64A173}" srcOrd="3" destOrd="0" parTransId="{0D9E19A0-FA86-44AB-9563-98A6D74EA175}" sibTransId="{8F835089-EC91-41C9-B4E5-18D70E2E6469}"/>
    <dgm:cxn modelId="{860C2E05-A3A4-4B4E-97D8-A2AB4CCCE074}" type="presOf" srcId="{93214772-3B8E-4B85-8F71-220404B535AF}" destId="{103A4436-1860-437E-89F8-9807E642E8CE}" srcOrd="0" destOrd="0" presId="urn:microsoft.com/office/officeart/2005/8/layout/vList4#1"/>
    <dgm:cxn modelId="{7EF21005-0180-4F3A-908F-D47A4806930B}" type="presOf" srcId="{1789C37A-8E87-4BE8-BAE4-5826D372A8DE}" destId="{59D6B43B-9AA3-4776-AF1C-D29F4029AD84}" srcOrd="1" destOrd="3" presId="urn:microsoft.com/office/officeart/2005/8/layout/vList4#1"/>
    <dgm:cxn modelId="{0F742C4F-5D03-4138-AA88-3C8D29888A15}" type="presOf" srcId="{2AC6E309-D0B8-4692-8185-1AF5E6269724}" destId="{AA0550FD-29EC-4C09-B5F4-1AE6109B5755}" srcOrd="0" destOrd="6" presId="urn:microsoft.com/office/officeart/2005/8/layout/vList4#1"/>
    <dgm:cxn modelId="{6CE24FEF-2D75-48ED-A5D2-112F52F3EB9B}" srcId="{3A9D9CBB-EB89-4E07-AE96-5EB380648EFC}" destId="{F60A2E51-7745-45F0-B5BF-57E96D25B260}" srcOrd="1" destOrd="0" parTransId="{82E5991C-329B-470C-B22A-906ACBD4F0C7}" sibTransId="{06AF6000-9627-4986-AC60-521380F0B81D}"/>
    <dgm:cxn modelId="{B9A30883-E41D-446F-9A19-BE84DE443958}" type="presParOf" srcId="{64EA372A-E508-4CE3-AA74-B954123B3641}" destId="{FA5CA53B-7A1C-4958-B7B1-B9D05A8EFFAD}" srcOrd="0" destOrd="0" presId="urn:microsoft.com/office/officeart/2005/8/layout/vList4#1"/>
    <dgm:cxn modelId="{982FBB44-826C-4A32-A1EE-5421D39CEA66}" type="presParOf" srcId="{FA5CA53B-7A1C-4958-B7B1-B9D05A8EFFAD}" destId="{AA0550FD-29EC-4C09-B5F4-1AE6109B5755}" srcOrd="0" destOrd="0" presId="urn:microsoft.com/office/officeart/2005/8/layout/vList4#1"/>
    <dgm:cxn modelId="{FA53D715-4D6E-4C58-8B7B-864075AB95AB}" type="presParOf" srcId="{FA5CA53B-7A1C-4958-B7B1-B9D05A8EFFAD}" destId="{2FBE47CD-6339-43D7-BDC7-6E1612DFA338}" srcOrd="1" destOrd="0" presId="urn:microsoft.com/office/officeart/2005/8/layout/vList4#1"/>
    <dgm:cxn modelId="{32188321-503C-4411-A24E-DA6B5C0DD998}" type="presParOf" srcId="{FA5CA53B-7A1C-4958-B7B1-B9D05A8EFFAD}" destId="{06F9C7F2-2107-475E-BF09-FDB92ADBFB07}" srcOrd="2" destOrd="0" presId="urn:microsoft.com/office/officeart/2005/8/layout/vList4#1"/>
    <dgm:cxn modelId="{D19D8513-71F1-4021-98FB-6BDFAD6C9C49}" type="presParOf" srcId="{64EA372A-E508-4CE3-AA74-B954123B3641}" destId="{83DAD180-35A3-441D-811A-714AF15C7768}" srcOrd="1" destOrd="0" presId="urn:microsoft.com/office/officeart/2005/8/layout/vList4#1"/>
    <dgm:cxn modelId="{4CE41A6E-A857-4F98-8E0F-969F1BB7090A}" type="presParOf" srcId="{64EA372A-E508-4CE3-AA74-B954123B3641}" destId="{8282AD55-5521-4E74-A542-768077935E30}" srcOrd="2" destOrd="0" presId="urn:microsoft.com/office/officeart/2005/8/layout/vList4#1"/>
    <dgm:cxn modelId="{B3DF1406-8F44-4927-A232-865E2BED7CE6}" type="presParOf" srcId="{8282AD55-5521-4E74-A542-768077935E30}" destId="{C515BCF8-8B5A-4F71-ACDC-0DECE83D1D19}" srcOrd="0" destOrd="0" presId="urn:microsoft.com/office/officeart/2005/8/layout/vList4#1"/>
    <dgm:cxn modelId="{E50628F1-38A4-4872-A79A-37C71ADB5655}" type="presParOf" srcId="{8282AD55-5521-4E74-A542-768077935E30}" destId="{FF46C60D-2C8C-4AEF-99CD-B2D6EBE573A3}" srcOrd="1" destOrd="0" presId="urn:microsoft.com/office/officeart/2005/8/layout/vList4#1"/>
    <dgm:cxn modelId="{1BE04C0C-63CF-4099-9487-3DBCF4FA1A5B}" type="presParOf" srcId="{8282AD55-5521-4E74-A542-768077935E30}" destId="{5550C9A1-C86D-4BF5-BEA6-08F1BA29F2CA}" srcOrd="2" destOrd="0" presId="urn:microsoft.com/office/officeart/2005/8/layout/vList4#1"/>
    <dgm:cxn modelId="{84FB9110-C847-48D9-88FD-CE6198C45F72}" type="presParOf" srcId="{64EA372A-E508-4CE3-AA74-B954123B3641}" destId="{AA46F00F-5845-4BFC-96F2-4608E9E3A610}" srcOrd="3" destOrd="0" presId="urn:microsoft.com/office/officeart/2005/8/layout/vList4#1"/>
    <dgm:cxn modelId="{28AA63D0-631A-4BD0-8D69-F180A0965715}" type="presParOf" srcId="{64EA372A-E508-4CE3-AA74-B954123B3641}" destId="{D7AF81E0-BDF6-41F5-9E7F-2791C57269C3}" srcOrd="4" destOrd="0" presId="urn:microsoft.com/office/officeart/2005/8/layout/vList4#1"/>
    <dgm:cxn modelId="{F029C6B0-B964-4979-AC93-69362FD34BEF}" type="presParOf" srcId="{D7AF81E0-BDF6-41F5-9E7F-2791C57269C3}" destId="{103A4436-1860-437E-89F8-9807E642E8CE}" srcOrd="0" destOrd="0" presId="urn:microsoft.com/office/officeart/2005/8/layout/vList4#1"/>
    <dgm:cxn modelId="{404275DD-0422-42B0-AB17-E96BE4EAA214}" type="presParOf" srcId="{D7AF81E0-BDF6-41F5-9E7F-2791C57269C3}" destId="{7BC7B259-B813-4D30-BDC7-DD159FECE78A}" srcOrd="1" destOrd="0" presId="urn:microsoft.com/office/officeart/2005/8/layout/vList4#1"/>
    <dgm:cxn modelId="{6C075285-0736-4B8B-A7EC-411FCACFF9C2}" type="presParOf" srcId="{D7AF81E0-BDF6-41F5-9E7F-2791C57269C3}" destId="{9D9234D9-283B-4F54-9705-FF61E0D43781}" srcOrd="2" destOrd="0" presId="urn:microsoft.com/office/officeart/2005/8/layout/vList4#1"/>
    <dgm:cxn modelId="{85B15883-DAB2-448F-B70D-B76AE81992C6}" type="presParOf" srcId="{64EA372A-E508-4CE3-AA74-B954123B3641}" destId="{8E86CDF9-E053-4DF0-9F9B-FEC271AA0D61}" srcOrd="5" destOrd="0" presId="urn:microsoft.com/office/officeart/2005/8/layout/vList4#1"/>
    <dgm:cxn modelId="{59F48031-CEFE-4508-B362-AC0E330229CF}" type="presParOf" srcId="{64EA372A-E508-4CE3-AA74-B954123B3641}" destId="{45C647ED-35CF-47BE-8A69-635032F86281}" srcOrd="6" destOrd="0" presId="urn:microsoft.com/office/officeart/2005/8/layout/vList4#1"/>
    <dgm:cxn modelId="{F00A7171-21F4-4745-920F-C6D50D2C715E}" type="presParOf" srcId="{45C647ED-35CF-47BE-8A69-635032F86281}" destId="{548A260E-3647-4DE8-9F1C-F5BE8EE3FD1D}" srcOrd="0" destOrd="0" presId="urn:microsoft.com/office/officeart/2005/8/layout/vList4#1"/>
    <dgm:cxn modelId="{73311955-5877-4FEC-B39A-F605B97A256B}" type="presParOf" srcId="{45C647ED-35CF-47BE-8A69-635032F86281}" destId="{0D3B259C-27E1-44D0-89DE-6B33B76CBB87}" srcOrd="1" destOrd="0" presId="urn:microsoft.com/office/officeart/2005/8/layout/vList4#1"/>
    <dgm:cxn modelId="{81E34AAC-87E7-4806-AA99-40C2AC6BCCFB}" type="presParOf" srcId="{45C647ED-35CF-47BE-8A69-635032F86281}" destId="{59D6B43B-9AA3-4776-AF1C-D29F4029AD84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646599A-2221-4BF3-85E3-383F1457C3A1}" type="doc">
      <dgm:prSet loTypeId="urn:microsoft.com/office/officeart/2005/8/layout/venn1" loCatId="relationship" qsTypeId="urn:microsoft.com/office/officeart/2005/8/quickstyle/simple1" qsCatId="simple" csTypeId="urn:microsoft.com/office/officeart/2005/8/colors/colorful1#5" csCatId="colorful" phldr="1"/>
      <dgm:spPr/>
    </dgm:pt>
    <dgm:pt modelId="{84B9867F-C662-465B-9ADB-AA4604872C64}">
      <dgm:prSet phldrT="[Texto]" custT="1"/>
      <dgm:spPr>
        <a:solidFill>
          <a:srgbClr val="92162B">
            <a:alpha val="50000"/>
          </a:srgbClr>
        </a:solidFill>
      </dgm:spPr>
      <dgm:t>
        <a:bodyPr/>
        <a:lstStyle/>
        <a:p>
          <a:pPr algn="l"/>
          <a:r>
            <a:rPr lang="en-US" sz="2400" b="1" dirty="0" smtClean="0">
              <a:solidFill>
                <a:schemeClr val="bg1"/>
              </a:solidFill>
            </a:rPr>
            <a:t>Artrotomia                      </a:t>
          </a:r>
          <a:endParaRPr lang="pt-BR" sz="2400" b="1" dirty="0">
            <a:solidFill>
              <a:schemeClr val="bg1"/>
            </a:solidFill>
          </a:endParaRPr>
        </a:p>
      </dgm:t>
    </dgm:pt>
    <dgm:pt modelId="{A95D6BEB-4477-4E87-B893-97CFFEFC3393}" type="parTrans" cxnId="{4ED515C8-2E7A-4849-9C5A-9293811A6865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6B3E4FDD-A951-47F8-94FD-EB6184DF9704}" type="sibTrans" cxnId="{4ED515C8-2E7A-4849-9C5A-9293811A6865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EEAE22C5-689B-4C6A-BF1F-AAFB6F1311A5}">
      <dgm:prSet phldrT="[Texto]" custT="1"/>
      <dgm:spPr>
        <a:solidFill>
          <a:srgbClr val="000066">
            <a:alpha val="50000"/>
          </a:srgbClr>
        </a:solidFill>
      </dgm:spPr>
      <dgm:t>
        <a:bodyPr/>
        <a:lstStyle/>
        <a:p>
          <a:pPr algn="ctr"/>
          <a:r>
            <a:rPr lang="en-US" sz="2400" b="1" dirty="0" smtClean="0">
              <a:solidFill>
                <a:schemeClr val="bg1"/>
              </a:solidFill>
            </a:rPr>
            <a:t>Antibiótico empírico precoce</a:t>
          </a:r>
          <a:endParaRPr lang="pt-BR" sz="2400" b="1" dirty="0">
            <a:solidFill>
              <a:schemeClr val="bg1"/>
            </a:solidFill>
          </a:endParaRPr>
        </a:p>
      </dgm:t>
    </dgm:pt>
    <dgm:pt modelId="{F2D7FEDE-AA82-480D-B39B-9F1BF5D56569}" type="parTrans" cxnId="{D29A6E5E-04C3-4339-AE7E-1987B36D0848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FA38C994-E6C1-4A34-BFD9-805720282E19}" type="sibTrans" cxnId="{D29A6E5E-04C3-4339-AE7E-1987B36D0848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51AD2CBC-EAF9-4E08-A378-86133B9C556E}" type="pres">
      <dgm:prSet presAssocID="{8646599A-2221-4BF3-85E3-383F1457C3A1}" presName="compositeShape" presStyleCnt="0">
        <dgm:presLayoutVars>
          <dgm:chMax val="7"/>
          <dgm:dir/>
          <dgm:resizeHandles val="exact"/>
        </dgm:presLayoutVars>
      </dgm:prSet>
      <dgm:spPr/>
    </dgm:pt>
    <dgm:pt modelId="{C433635A-5324-40E8-89B6-9615FD513586}" type="pres">
      <dgm:prSet presAssocID="{84B9867F-C662-465B-9ADB-AA4604872C64}" presName="circ1" presStyleLbl="vennNode1" presStyleIdx="0" presStyleCnt="2"/>
      <dgm:spPr/>
      <dgm:t>
        <a:bodyPr/>
        <a:lstStyle/>
        <a:p>
          <a:endParaRPr lang="pt-BR"/>
        </a:p>
      </dgm:t>
    </dgm:pt>
    <dgm:pt modelId="{3ADA38FE-4F39-4046-A5DC-0D04C09F2318}" type="pres">
      <dgm:prSet presAssocID="{84B9867F-C662-465B-9ADB-AA4604872C64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1616146-73F1-458E-A298-8F8B8A05C5D7}" type="pres">
      <dgm:prSet presAssocID="{EEAE22C5-689B-4C6A-BF1F-AAFB6F1311A5}" presName="circ2" presStyleLbl="vennNode1" presStyleIdx="1" presStyleCnt="2"/>
      <dgm:spPr/>
      <dgm:t>
        <a:bodyPr/>
        <a:lstStyle/>
        <a:p>
          <a:endParaRPr lang="pt-BR"/>
        </a:p>
      </dgm:t>
    </dgm:pt>
    <dgm:pt modelId="{EBFDEF21-C637-4E02-A978-30A41B143632}" type="pres">
      <dgm:prSet presAssocID="{EEAE22C5-689B-4C6A-BF1F-AAFB6F1311A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331BBB9-EE18-4BFD-87C8-9E92310AC2D6}" type="presOf" srcId="{8646599A-2221-4BF3-85E3-383F1457C3A1}" destId="{51AD2CBC-EAF9-4E08-A378-86133B9C556E}" srcOrd="0" destOrd="0" presId="urn:microsoft.com/office/officeart/2005/8/layout/venn1"/>
    <dgm:cxn modelId="{85D91746-CA83-4113-A956-2ED2A2CF5B1F}" type="presOf" srcId="{84B9867F-C662-465B-9ADB-AA4604872C64}" destId="{C433635A-5324-40E8-89B6-9615FD513586}" srcOrd="0" destOrd="0" presId="urn:microsoft.com/office/officeart/2005/8/layout/venn1"/>
    <dgm:cxn modelId="{7B43ED31-42F3-420C-9AD6-0DC78473D6CE}" type="presOf" srcId="{84B9867F-C662-465B-9ADB-AA4604872C64}" destId="{3ADA38FE-4F39-4046-A5DC-0D04C09F2318}" srcOrd="1" destOrd="0" presId="urn:microsoft.com/office/officeart/2005/8/layout/venn1"/>
    <dgm:cxn modelId="{1D7D47FB-8EC9-47FA-BDD7-A57FD89BEA46}" type="presOf" srcId="{EEAE22C5-689B-4C6A-BF1F-AAFB6F1311A5}" destId="{EBFDEF21-C637-4E02-A978-30A41B143632}" srcOrd="1" destOrd="0" presId="urn:microsoft.com/office/officeart/2005/8/layout/venn1"/>
    <dgm:cxn modelId="{D29A6E5E-04C3-4339-AE7E-1987B36D0848}" srcId="{8646599A-2221-4BF3-85E3-383F1457C3A1}" destId="{EEAE22C5-689B-4C6A-BF1F-AAFB6F1311A5}" srcOrd="1" destOrd="0" parTransId="{F2D7FEDE-AA82-480D-B39B-9F1BF5D56569}" sibTransId="{FA38C994-E6C1-4A34-BFD9-805720282E19}"/>
    <dgm:cxn modelId="{4ED515C8-2E7A-4849-9C5A-9293811A6865}" srcId="{8646599A-2221-4BF3-85E3-383F1457C3A1}" destId="{84B9867F-C662-465B-9ADB-AA4604872C64}" srcOrd="0" destOrd="0" parTransId="{A95D6BEB-4477-4E87-B893-97CFFEFC3393}" sibTransId="{6B3E4FDD-A951-47F8-94FD-EB6184DF9704}"/>
    <dgm:cxn modelId="{77716DDA-2423-4019-A9C5-01FDFB7AB28B}" type="presOf" srcId="{EEAE22C5-689B-4C6A-BF1F-AAFB6F1311A5}" destId="{D1616146-73F1-458E-A298-8F8B8A05C5D7}" srcOrd="0" destOrd="0" presId="urn:microsoft.com/office/officeart/2005/8/layout/venn1"/>
    <dgm:cxn modelId="{B5E53EE5-D7C9-4D27-8654-5A61909ED52D}" type="presParOf" srcId="{51AD2CBC-EAF9-4E08-A378-86133B9C556E}" destId="{C433635A-5324-40E8-89B6-9615FD513586}" srcOrd="0" destOrd="0" presId="urn:microsoft.com/office/officeart/2005/8/layout/venn1"/>
    <dgm:cxn modelId="{6963AF94-A477-40E2-9AF6-60F9BE195A03}" type="presParOf" srcId="{51AD2CBC-EAF9-4E08-A378-86133B9C556E}" destId="{3ADA38FE-4F39-4046-A5DC-0D04C09F2318}" srcOrd="1" destOrd="0" presId="urn:microsoft.com/office/officeart/2005/8/layout/venn1"/>
    <dgm:cxn modelId="{C04B5B3C-9C3C-4998-84C8-867807B8D430}" type="presParOf" srcId="{51AD2CBC-EAF9-4E08-A378-86133B9C556E}" destId="{D1616146-73F1-458E-A298-8F8B8A05C5D7}" srcOrd="2" destOrd="0" presId="urn:microsoft.com/office/officeart/2005/8/layout/venn1"/>
    <dgm:cxn modelId="{4D41D844-84A9-454A-BBEB-B3EAE0FC41C0}" type="presParOf" srcId="{51AD2CBC-EAF9-4E08-A378-86133B9C556E}" destId="{EBFDEF21-C637-4E02-A978-30A41B143632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5A95D40-54F6-409D-829E-3F9A3042381B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62855409-92F6-4DFD-8F24-346ED25C3A73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b="1" dirty="0" smtClean="0">
              <a:solidFill>
                <a:schemeClr val="bg1"/>
              </a:solidFill>
            </a:rPr>
            <a:t>Esterilização</a:t>
          </a:r>
          <a:endParaRPr lang="pt-BR" sz="1600" b="1" dirty="0">
            <a:solidFill>
              <a:schemeClr val="bg1"/>
            </a:solidFill>
          </a:endParaRPr>
        </a:p>
      </dgm:t>
    </dgm:pt>
    <dgm:pt modelId="{04AA9F11-528A-466A-BFC6-CEB520162DEA}" type="parTrans" cxnId="{9062BE7B-D50A-4D98-9C99-3C5CF355F4A6}">
      <dgm:prSet/>
      <dgm:spPr/>
      <dgm:t>
        <a:bodyPr/>
        <a:lstStyle/>
        <a:p>
          <a:endParaRPr lang="pt-BR" sz="1600" b="1">
            <a:solidFill>
              <a:schemeClr val="bg1"/>
            </a:solidFill>
          </a:endParaRPr>
        </a:p>
      </dgm:t>
    </dgm:pt>
    <dgm:pt modelId="{08DF3739-9257-4323-9277-AD014C75C225}" type="sibTrans" cxnId="{9062BE7B-D50A-4D98-9C99-3C5CF355F4A6}">
      <dgm:prSet/>
      <dgm:spPr/>
      <dgm:t>
        <a:bodyPr/>
        <a:lstStyle/>
        <a:p>
          <a:endParaRPr lang="pt-BR" sz="1600" b="1">
            <a:solidFill>
              <a:schemeClr val="bg1"/>
            </a:solidFill>
          </a:endParaRPr>
        </a:p>
      </dgm:t>
    </dgm:pt>
    <dgm:pt modelId="{9CA75D45-530F-469C-891A-FF911C92F6C2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b="1" dirty="0" smtClean="0">
              <a:solidFill>
                <a:schemeClr val="bg1"/>
              </a:solidFill>
            </a:rPr>
            <a:t>Descompressão</a:t>
          </a:r>
          <a:endParaRPr lang="pt-BR" sz="1600" b="1" dirty="0">
            <a:solidFill>
              <a:schemeClr val="bg1"/>
            </a:solidFill>
          </a:endParaRPr>
        </a:p>
      </dgm:t>
    </dgm:pt>
    <dgm:pt modelId="{CC6C3F89-B716-44C8-A010-D34B026E1E17}" type="parTrans" cxnId="{9A17F5CF-2C44-480F-9BDE-C3FF03182BB8}">
      <dgm:prSet/>
      <dgm:spPr/>
      <dgm:t>
        <a:bodyPr/>
        <a:lstStyle/>
        <a:p>
          <a:endParaRPr lang="pt-BR" sz="1600" b="1">
            <a:solidFill>
              <a:schemeClr val="bg1"/>
            </a:solidFill>
          </a:endParaRPr>
        </a:p>
      </dgm:t>
    </dgm:pt>
    <dgm:pt modelId="{641AF114-FCD4-4FDA-83A2-04368A0A6960}" type="sibTrans" cxnId="{9A17F5CF-2C44-480F-9BDE-C3FF03182BB8}">
      <dgm:prSet/>
      <dgm:spPr/>
      <dgm:t>
        <a:bodyPr/>
        <a:lstStyle/>
        <a:p>
          <a:endParaRPr lang="pt-BR" sz="1600" b="1">
            <a:solidFill>
              <a:schemeClr val="bg1"/>
            </a:solidFill>
          </a:endParaRPr>
        </a:p>
      </dgm:t>
    </dgm:pt>
    <dgm:pt modelId="{58737466-37F4-4CD7-85EC-8B561761D1C5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600" b="1" dirty="0" smtClean="0">
              <a:solidFill>
                <a:schemeClr val="bg1"/>
              </a:solidFill>
            </a:rPr>
            <a:t>Retirada de debris inflamatórios</a:t>
          </a:r>
          <a:endParaRPr lang="pt-BR" sz="1600" b="1" dirty="0">
            <a:solidFill>
              <a:schemeClr val="bg1"/>
            </a:solidFill>
          </a:endParaRPr>
        </a:p>
      </dgm:t>
    </dgm:pt>
    <dgm:pt modelId="{93B50D4F-79A1-48FF-BA04-57090E5DEC18}" type="parTrans" cxnId="{A951E252-47CC-434C-B316-9A8782FF5BB2}">
      <dgm:prSet/>
      <dgm:spPr/>
      <dgm:t>
        <a:bodyPr/>
        <a:lstStyle/>
        <a:p>
          <a:endParaRPr lang="pt-BR" sz="1600" b="1">
            <a:solidFill>
              <a:schemeClr val="bg1"/>
            </a:solidFill>
          </a:endParaRPr>
        </a:p>
      </dgm:t>
    </dgm:pt>
    <dgm:pt modelId="{BE0B12BF-69BF-4A22-BEA5-912919D96576}" type="sibTrans" cxnId="{A951E252-47CC-434C-B316-9A8782FF5BB2}">
      <dgm:prSet/>
      <dgm:spPr/>
      <dgm:t>
        <a:bodyPr/>
        <a:lstStyle/>
        <a:p>
          <a:endParaRPr lang="pt-BR" sz="1600" b="1">
            <a:solidFill>
              <a:schemeClr val="bg1"/>
            </a:solidFill>
          </a:endParaRPr>
        </a:p>
      </dgm:t>
    </dgm:pt>
    <dgm:pt modelId="{48E30BE6-8D5B-46E4-AB17-A58F58B8375B}" type="pres">
      <dgm:prSet presAssocID="{C5A95D40-54F6-409D-829E-3F9A3042381B}" presName="Name0" presStyleCnt="0">
        <dgm:presLayoutVars>
          <dgm:dir/>
          <dgm:animLvl val="lvl"/>
          <dgm:resizeHandles val="exact"/>
        </dgm:presLayoutVars>
      </dgm:prSet>
      <dgm:spPr/>
    </dgm:pt>
    <dgm:pt modelId="{BE18E078-B1F9-4AB6-B414-013DECC2B712}" type="pres">
      <dgm:prSet presAssocID="{62855409-92F6-4DFD-8F24-346ED25C3A73}" presName="parTxOnly" presStyleLbl="node1" presStyleIdx="0" presStyleCnt="3" custAng="0" custLinFactNeighborX="-821" custLinFactNeighborY="-941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4DB6D0B-2E71-43E1-898D-D9B17B20E460}" type="pres">
      <dgm:prSet presAssocID="{08DF3739-9257-4323-9277-AD014C75C225}" presName="parTxOnlySpace" presStyleCnt="0"/>
      <dgm:spPr/>
    </dgm:pt>
    <dgm:pt modelId="{0D8589FB-E1E8-42E7-8380-8ECFA10313C3}" type="pres">
      <dgm:prSet presAssocID="{9CA75D45-530F-469C-891A-FF911C92F6C2}" presName="parTxOnly" presStyleLbl="node1" presStyleIdx="1" presStyleCnt="3" custLinFactX="-80082" custLinFactNeighborX="-100000" custLinFactNeighborY="98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8C0ED6E-01C6-4991-83EF-844328156069}" type="pres">
      <dgm:prSet presAssocID="{641AF114-FCD4-4FDA-83A2-04368A0A6960}" presName="parTxOnlySpace" presStyleCnt="0"/>
      <dgm:spPr/>
    </dgm:pt>
    <dgm:pt modelId="{14720FB9-8239-47DA-9E2B-BF64AF56BBD4}" type="pres">
      <dgm:prSet presAssocID="{58737466-37F4-4CD7-85EC-8B561761D1C5}" presName="parTxOnly" presStyleLbl="node1" presStyleIdx="2" presStyleCnt="3" custAng="0" custLinFactX="-159103" custLinFactY="12934" custLinFactNeighborX="-200000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951E252-47CC-434C-B316-9A8782FF5BB2}" srcId="{C5A95D40-54F6-409D-829E-3F9A3042381B}" destId="{58737466-37F4-4CD7-85EC-8B561761D1C5}" srcOrd="2" destOrd="0" parTransId="{93B50D4F-79A1-48FF-BA04-57090E5DEC18}" sibTransId="{BE0B12BF-69BF-4A22-BEA5-912919D96576}"/>
    <dgm:cxn modelId="{9062BE7B-D50A-4D98-9C99-3C5CF355F4A6}" srcId="{C5A95D40-54F6-409D-829E-3F9A3042381B}" destId="{62855409-92F6-4DFD-8F24-346ED25C3A73}" srcOrd="0" destOrd="0" parTransId="{04AA9F11-528A-466A-BFC6-CEB520162DEA}" sibTransId="{08DF3739-9257-4323-9277-AD014C75C225}"/>
    <dgm:cxn modelId="{FBAB30EB-1ACF-4EED-886E-C2E3DB39D873}" type="presOf" srcId="{9CA75D45-530F-469C-891A-FF911C92F6C2}" destId="{0D8589FB-E1E8-42E7-8380-8ECFA10313C3}" srcOrd="0" destOrd="0" presId="urn:microsoft.com/office/officeart/2005/8/layout/chevron1"/>
    <dgm:cxn modelId="{8E6C94C7-CB56-4C8B-AD6A-D34116F7BC8D}" type="presOf" srcId="{62855409-92F6-4DFD-8F24-346ED25C3A73}" destId="{BE18E078-B1F9-4AB6-B414-013DECC2B712}" srcOrd="0" destOrd="0" presId="urn:microsoft.com/office/officeart/2005/8/layout/chevron1"/>
    <dgm:cxn modelId="{4962AD0B-6AF0-4B98-B1CD-D134F5C1BCC1}" type="presOf" srcId="{58737466-37F4-4CD7-85EC-8B561761D1C5}" destId="{14720FB9-8239-47DA-9E2B-BF64AF56BBD4}" srcOrd="0" destOrd="0" presId="urn:microsoft.com/office/officeart/2005/8/layout/chevron1"/>
    <dgm:cxn modelId="{56BAF9CD-3EA8-4466-B1F1-8625299704BF}" type="presOf" srcId="{C5A95D40-54F6-409D-829E-3F9A3042381B}" destId="{48E30BE6-8D5B-46E4-AB17-A58F58B8375B}" srcOrd="0" destOrd="0" presId="urn:microsoft.com/office/officeart/2005/8/layout/chevron1"/>
    <dgm:cxn modelId="{9A17F5CF-2C44-480F-9BDE-C3FF03182BB8}" srcId="{C5A95D40-54F6-409D-829E-3F9A3042381B}" destId="{9CA75D45-530F-469C-891A-FF911C92F6C2}" srcOrd="1" destOrd="0" parTransId="{CC6C3F89-B716-44C8-A010-D34B026E1E17}" sibTransId="{641AF114-FCD4-4FDA-83A2-04368A0A6960}"/>
    <dgm:cxn modelId="{FEE7065C-2763-4C5C-94A1-18727B4E4166}" type="presParOf" srcId="{48E30BE6-8D5B-46E4-AB17-A58F58B8375B}" destId="{BE18E078-B1F9-4AB6-B414-013DECC2B712}" srcOrd="0" destOrd="0" presId="urn:microsoft.com/office/officeart/2005/8/layout/chevron1"/>
    <dgm:cxn modelId="{14674479-26D7-4DDB-B3C4-3A9FF77D7403}" type="presParOf" srcId="{48E30BE6-8D5B-46E4-AB17-A58F58B8375B}" destId="{14DB6D0B-2E71-43E1-898D-D9B17B20E460}" srcOrd="1" destOrd="0" presId="urn:microsoft.com/office/officeart/2005/8/layout/chevron1"/>
    <dgm:cxn modelId="{F36804FE-30EC-4D3C-81E8-062514E2CFF3}" type="presParOf" srcId="{48E30BE6-8D5B-46E4-AB17-A58F58B8375B}" destId="{0D8589FB-E1E8-42E7-8380-8ECFA10313C3}" srcOrd="2" destOrd="0" presId="urn:microsoft.com/office/officeart/2005/8/layout/chevron1"/>
    <dgm:cxn modelId="{52C7F334-FE24-478C-A2B6-A05DDAF233D3}" type="presParOf" srcId="{48E30BE6-8D5B-46E4-AB17-A58F58B8375B}" destId="{A8C0ED6E-01C6-4991-83EF-844328156069}" srcOrd="3" destOrd="0" presId="urn:microsoft.com/office/officeart/2005/8/layout/chevron1"/>
    <dgm:cxn modelId="{14B74DEC-30D0-497B-AA14-EFCA2933776E}" type="presParOf" srcId="{48E30BE6-8D5B-46E4-AB17-A58F58B8375B}" destId="{14720FB9-8239-47DA-9E2B-BF64AF56BBD4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659538B-6123-45FB-896B-F35CC129585D}" type="doc">
      <dgm:prSet loTypeId="urn:microsoft.com/office/officeart/2005/8/layout/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t-BR"/>
        </a:p>
      </dgm:t>
    </dgm:pt>
    <dgm:pt modelId="{DBF3EE25-9223-4F3E-8E52-6B52F9F1E3B6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1800" dirty="0" smtClean="0"/>
            <a:t>Adequar ao antibiograma</a:t>
          </a:r>
          <a:endParaRPr lang="pt-BR" sz="1800" dirty="0"/>
        </a:p>
      </dgm:t>
    </dgm:pt>
    <dgm:pt modelId="{227115E1-DE7F-4101-ACC8-783925F7C095}" type="parTrans" cxnId="{46A95A97-DCEA-4FE2-8A25-112E226383EF}">
      <dgm:prSet/>
      <dgm:spPr/>
      <dgm:t>
        <a:bodyPr/>
        <a:lstStyle/>
        <a:p>
          <a:endParaRPr lang="pt-BR" sz="1800"/>
        </a:p>
      </dgm:t>
    </dgm:pt>
    <dgm:pt modelId="{76FDFA61-579B-4103-BD53-9BEF215F72C0}" type="sibTrans" cxnId="{46A95A97-DCEA-4FE2-8A25-112E226383EF}">
      <dgm:prSet/>
      <dgm:spPr/>
      <dgm:t>
        <a:bodyPr/>
        <a:lstStyle/>
        <a:p>
          <a:endParaRPr lang="pt-BR" sz="1800"/>
        </a:p>
      </dgm:t>
    </dgm:pt>
    <dgm:pt modelId="{BFB455DF-33DB-4372-8117-FA9C8C839162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800" dirty="0" smtClean="0"/>
            <a:t>Tempo: 3 a 6 semanas</a:t>
          </a:r>
          <a:endParaRPr lang="pt-BR" sz="1800" dirty="0"/>
        </a:p>
      </dgm:t>
    </dgm:pt>
    <dgm:pt modelId="{6CA698E6-2812-4DB9-B279-BF372EB6ED1C}" type="parTrans" cxnId="{0C90DBA8-B121-4F15-B812-839DDFB8F941}">
      <dgm:prSet/>
      <dgm:spPr/>
      <dgm:t>
        <a:bodyPr/>
        <a:lstStyle/>
        <a:p>
          <a:endParaRPr lang="pt-BR" sz="1800"/>
        </a:p>
      </dgm:t>
    </dgm:pt>
    <dgm:pt modelId="{3F1AA12A-E60A-45B3-B788-A92DEA70F538}" type="sibTrans" cxnId="{0C90DBA8-B121-4F15-B812-839DDFB8F941}">
      <dgm:prSet/>
      <dgm:spPr/>
      <dgm:t>
        <a:bodyPr/>
        <a:lstStyle/>
        <a:p>
          <a:endParaRPr lang="pt-BR" sz="1800"/>
        </a:p>
      </dgm:t>
    </dgm:pt>
    <dgm:pt modelId="{69EE109D-4D94-438B-B442-F42C0D73EAB1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800" dirty="0" smtClean="0"/>
            <a:t>Primeiros 3 a 5 dias: via parenteral</a:t>
          </a:r>
          <a:endParaRPr lang="pt-BR" sz="1800" dirty="0"/>
        </a:p>
      </dgm:t>
    </dgm:pt>
    <dgm:pt modelId="{AC2F3CBB-4599-4C62-9E32-B6B3C09D1658}" type="parTrans" cxnId="{921A2ECD-5470-4A08-BCE4-B137920252CF}">
      <dgm:prSet/>
      <dgm:spPr/>
      <dgm:t>
        <a:bodyPr/>
        <a:lstStyle/>
        <a:p>
          <a:endParaRPr lang="pt-BR" sz="1800"/>
        </a:p>
      </dgm:t>
    </dgm:pt>
    <dgm:pt modelId="{B19897E6-A835-4BA2-A894-14DA5B72B162}" type="sibTrans" cxnId="{921A2ECD-5470-4A08-BCE4-B137920252CF}">
      <dgm:prSet/>
      <dgm:spPr/>
      <dgm:t>
        <a:bodyPr/>
        <a:lstStyle/>
        <a:p>
          <a:endParaRPr lang="pt-BR" sz="1800"/>
        </a:p>
      </dgm:t>
    </dgm:pt>
    <dgm:pt modelId="{04203D30-1D51-4B1C-8DFD-5010CD4F37B9}">
      <dgm:prSet phldrT="[Texto]" custT="1"/>
      <dgm:spPr>
        <a:solidFill>
          <a:srgbClr val="92162B"/>
        </a:solidFill>
      </dgm:spPr>
      <dgm:t>
        <a:bodyPr/>
        <a:lstStyle/>
        <a:p>
          <a:r>
            <a:rPr lang="pt-BR" sz="1800" dirty="0" smtClean="0"/>
            <a:t>Discutir a escolha com o Núcleo de Controle de Infecção Hospitalar</a:t>
          </a:r>
          <a:endParaRPr lang="pt-BR" sz="1800" dirty="0"/>
        </a:p>
      </dgm:t>
    </dgm:pt>
    <dgm:pt modelId="{D2547C04-393E-4669-87E0-9227BE276FE5}" type="parTrans" cxnId="{F6DAD8C5-50AC-4790-B41A-B23B6CBB3471}">
      <dgm:prSet/>
      <dgm:spPr/>
      <dgm:t>
        <a:bodyPr/>
        <a:lstStyle/>
        <a:p>
          <a:endParaRPr lang="pt-BR" sz="1800"/>
        </a:p>
      </dgm:t>
    </dgm:pt>
    <dgm:pt modelId="{AD5E71F6-D78E-44B3-8737-B80A91BCE6EB}" type="sibTrans" cxnId="{F6DAD8C5-50AC-4790-B41A-B23B6CBB3471}">
      <dgm:prSet/>
      <dgm:spPr/>
      <dgm:t>
        <a:bodyPr/>
        <a:lstStyle/>
        <a:p>
          <a:endParaRPr lang="pt-BR" sz="1800"/>
        </a:p>
      </dgm:t>
    </dgm:pt>
    <dgm:pt modelId="{9597489B-A8B6-436A-8D45-3DC82FF25DC2}">
      <dgm:prSet phldrT="[Texto]" custT="1"/>
      <dgm:spPr>
        <a:solidFill>
          <a:srgbClr val="92162B"/>
        </a:solidFill>
      </dgm:spPr>
      <dgm:t>
        <a:bodyPr/>
        <a:lstStyle/>
        <a:p>
          <a:r>
            <a:rPr lang="en-US" sz="1800" dirty="0" smtClean="0"/>
            <a:t>Possibilidade de troca da via para oral:</a:t>
          </a:r>
          <a:endParaRPr lang="pt-BR" sz="1800" dirty="0"/>
        </a:p>
      </dgm:t>
    </dgm:pt>
    <dgm:pt modelId="{D8C2A111-D095-4DF2-B573-BCA94E13C30B}" type="parTrans" cxnId="{84D86E44-B73F-4F0C-AD60-A3E17B2E4C7E}">
      <dgm:prSet/>
      <dgm:spPr/>
      <dgm:t>
        <a:bodyPr/>
        <a:lstStyle/>
        <a:p>
          <a:endParaRPr lang="pt-BR" sz="1800"/>
        </a:p>
      </dgm:t>
    </dgm:pt>
    <dgm:pt modelId="{E744F941-981B-4DB1-958B-53320C3C2EA9}" type="sibTrans" cxnId="{84D86E44-B73F-4F0C-AD60-A3E17B2E4C7E}">
      <dgm:prSet/>
      <dgm:spPr/>
      <dgm:t>
        <a:bodyPr/>
        <a:lstStyle/>
        <a:p>
          <a:endParaRPr lang="pt-BR" sz="1800"/>
        </a:p>
      </dgm:t>
    </dgm:pt>
    <dgm:pt modelId="{AB39BF58-1A96-4467-9721-77A3D9EA975F}">
      <dgm:prSet phldrT="[Texto]" custT="1"/>
      <dgm:spPr/>
      <dgm:t>
        <a:bodyPr/>
        <a:lstStyle/>
        <a:p>
          <a:r>
            <a:rPr lang="en-US" sz="1800" dirty="0" smtClean="0">
              <a:solidFill>
                <a:srgbClr val="92162B"/>
              </a:solidFill>
            </a:rPr>
            <a:t> &gt; 3 meses de idade</a:t>
          </a:r>
          <a:endParaRPr lang="pt-BR" sz="1800" dirty="0">
            <a:solidFill>
              <a:srgbClr val="92162B"/>
            </a:solidFill>
          </a:endParaRPr>
        </a:p>
      </dgm:t>
    </dgm:pt>
    <dgm:pt modelId="{25C34504-0129-4752-899C-EA42D2EB2D81}" type="parTrans" cxnId="{0345C9F1-5EC4-49D0-A843-3598EEA38DFF}">
      <dgm:prSet/>
      <dgm:spPr/>
      <dgm:t>
        <a:bodyPr/>
        <a:lstStyle/>
        <a:p>
          <a:endParaRPr lang="pt-BR" sz="1800"/>
        </a:p>
      </dgm:t>
    </dgm:pt>
    <dgm:pt modelId="{E8E92E31-8847-4C27-AA53-D1262FFE2140}" type="sibTrans" cxnId="{0345C9F1-5EC4-49D0-A843-3598EEA38DFF}">
      <dgm:prSet/>
      <dgm:spPr/>
      <dgm:t>
        <a:bodyPr/>
        <a:lstStyle/>
        <a:p>
          <a:endParaRPr lang="pt-BR" sz="1800"/>
        </a:p>
      </dgm:t>
    </dgm:pt>
    <dgm:pt modelId="{2059551A-E058-4AD8-9C92-9079377617F4}">
      <dgm:prSet phldrT="[Texto]" custT="1"/>
      <dgm:spPr/>
      <dgm:t>
        <a:bodyPr/>
        <a:lstStyle/>
        <a:p>
          <a:r>
            <a:rPr lang="en-US" sz="1800" dirty="0" smtClean="0">
              <a:solidFill>
                <a:srgbClr val="92162B"/>
              </a:solidFill>
            </a:rPr>
            <a:t> &gt; 48 - 72h afebril</a:t>
          </a:r>
          <a:endParaRPr lang="pt-BR" sz="1800" dirty="0">
            <a:solidFill>
              <a:srgbClr val="92162B"/>
            </a:solidFill>
          </a:endParaRPr>
        </a:p>
      </dgm:t>
    </dgm:pt>
    <dgm:pt modelId="{83068F28-7AF1-4946-B46F-E3D66AA2E0AA}" type="parTrans" cxnId="{482149E5-C33B-4650-9A82-15F1A8076E5D}">
      <dgm:prSet/>
      <dgm:spPr/>
      <dgm:t>
        <a:bodyPr/>
        <a:lstStyle/>
        <a:p>
          <a:endParaRPr lang="pt-BR" sz="1800"/>
        </a:p>
      </dgm:t>
    </dgm:pt>
    <dgm:pt modelId="{3C801669-2664-4764-AD4C-4BB4D2AAC146}" type="sibTrans" cxnId="{482149E5-C33B-4650-9A82-15F1A8076E5D}">
      <dgm:prSet/>
      <dgm:spPr/>
      <dgm:t>
        <a:bodyPr/>
        <a:lstStyle/>
        <a:p>
          <a:endParaRPr lang="pt-BR" sz="1800"/>
        </a:p>
      </dgm:t>
    </dgm:pt>
    <dgm:pt modelId="{87CAC591-E0E5-4DAE-8ED2-D9B878AD0E5D}">
      <dgm:prSet phldrT="[Texto]" custT="1"/>
      <dgm:spPr/>
      <dgm:t>
        <a:bodyPr/>
        <a:lstStyle/>
        <a:p>
          <a:r>
            <a:rPr lang="en-US" sz="1800" dirty="0" smtClean="0">
              <a:solidFill>
                <a:srgbClr val="92162B"/>
              </a:solidFill>
            </a:rPr>
            <a:t> Provas de ativididade inflamatória em queda (PCR &lt; 5 / VHS &lt; 30)</a:t>
          </a:r>
          <a:endParaRPr lang="pt-BR" sz="1800" dirty="0">
            <a:solidFill>
              <a:srgbClr val="92162B"/>
            </a:solidFill>
          </a:endParaRPr>
        </a:p>
      </dgm:t>
    </dgm:pt>
    <dgm:pt modelId="{4F05ED8B-8231-4EAF-8AFD-9DBEC520DF95}" type="parTrans" cxnId="{7012CCAC-7FDA-4907-9D58-18A55D544E67}">
      <dgm:prSet/>
      <dgm:spPr/>
      <dgm:t>
        <a:bodyPr/>
        <a:lstStyle/>
        <a:p>
          <a:endParaRPr lang="pt-BR" sz="1800"/>
        </a:p>
      </dgm:t>
    </dgm:pt>
    <dgm:pt modelId="{6BEE09F7-BDA8-4C3B-8EA3-16C6EF3FAF57}" type="sibTrans" cxnId="{7012CCAC-7FDA-4907-9D58-18A55D544E67}">
      <dgm:prSet/>
      <dgm:spPr/>
      <dgm:t>
        <a:bodyPr/>
        <a:lstStyle/>
        <a:p>
          <a:endParaRPr lang="pt-BR" sz="1800"/>
        </a:p>
      </dgm:t>
    </dgm:pt>
    <dgm:pt modelId="{42BA328E-C32C-47BF-856E-D4176AAF40C1}">
      <dgm:prSet phldrT="[Texto]" custT="1"/>
      <dgm:spPr/>
      <dgm:t>
        <a:bodyPr/>
        <a:lstStyle/>
        <a:p>
          <a:r>
            <a:rPr lang="en-US" sz="1800" dirty="0" smtClean="0">
              <a:solidFill>
                <a:srgbClr val="92162B"/>
              </a:solidFill>
            </a:rPr>
            <a:t> Melhora dos sinais inflamatórios locais</a:t>
          </a:r>
          <a:endParaRPr lang="pt-BR" sz="1800" dirty="0">
            <a:solidFill>
              <a:srgbClr val="92162B"/>
            </a:solidFill>
          </a:endParaRPr>
        </a:p>
      </dgm:t>
    </dgm:pt>
    <dgm:pt modelId="{8BC90C8C-734D-4BAE-8A5D-90F717AEE2CA}" type="parTrans" cxnId="{3FC21836-4979-4B2C-B242-8FCB4BE44673}">
      <dgm:prSet/>
      <dgm:spPr/>
      <dgm:t>
        <a:bodyPr/>
        <a:lstStyle/>
        <a:p>
          <a:endParaRPr lang="pt-BR" sz="1800"/>
        </a:p>
      </dgm:t>
    </dgm:pt>
    <dgm:pt modelId="{64981916-A6AC-450C-9AE9-3DC4289A00D2}" type="sibTrans" cxnId="{3FC21836-4979-4B2C-B242-8FCB4BE44673}">
      <dgm:prSet/>
      <dgm:spPr/>
      <dgm:t>
        <a:bodyPr/>
        <a:lstStyle/>
        <a:p>
          <a:endParaRPr lang="pt-BR" sz="1800"/>
        </a:p>
      </dgm:t>
    </dgm:pt>
    <dgm:pt modelId="{C3099B46-1EE7-4553-94A3-B79143C861E8}">
      <dgm:prSet phldrT="[Texto]" custT="1"/>
      <dgm:spPr/>
      <dgm:t>
        <a:bodyPr/>
        <a:lstStyle/>
        <a:p>
          <a:r>
            <a:rPr lang="en-US" sz="1800" dirty="0" smtClean="0">
              <a:solidFill>
                <a:srgbClr val="92162B"/>
              </a:solidFill>
            </a:rPr>
            <a:t> Leucograma normal</a:t>
          </a:r>
          <a:endParaRPr lang="pt-BR" sz="1800" dirty="0">
            <a:solidFill>
              <a:srgbClr val="92162B"/>
            </a:solidFill>
          </a:endParaRPr>
        </a:p>
      </dgm:t>
    </dgm:pt>
    <dgm:pt modelId="{9732038E-3D80-423E-9038-8FF50571462F}" type="parTrans" cxnId="{38BA436B-5ED7-431D-B2B3-E1BE2381F8C1}">
      <dgm:prSet/>
      <dgm:spPr/>
      <dgm:t>
        <a:bodyPr/>
        <a:lstStyle/>
        <a:p>
          <a:endParaRPr lang="pt-BR" sz="1800"/>
        </a:p>
      </dgm:t>
    </dgm:pt>
    <dgm:pt modelId="{89A8C22C-0046-4E45-A1C2-25213EA6CBD0}" type="sibTrans" cxnId="{38BA436B-5ED7-431D-B2B3-E1BE2381F8C1}">
      <dgm:prSet/>
      <dgm:spPr/>
      <dgm:t>
        <a:bodyPr/>
        <a:lstStyle/>
        <a:p>
          <a:endParaRPr lang="pt-BR" sz="1800"/>
        </a:p>
      </dgm:t>
    </dgm:pt>
    <dgm:pt modelId="{80561A69-E64D-46DA-90BC-3434B36C4A98}" type="pres">
      <dgm:prSet presAssocID="{7659538B-6123-45FB-896B-F35CC129585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DA8E4D0-AE22-4CB9-B4D8-FEBFE58F0026}" type="pres">
      <dgm:prSet presAssocID="{DBF3EE25-9223-4F3E-8E52-6B52F9F1E3B6}" presName="parentLin" presStyleCnt="0"/>
      <dgm:spPr/>
    </dgm:pt>
    <dgm:pt modelId="{54C3E79A-3139-4189-8EBF-E0565237979D}" type="pres">
      <dgm:prSet presAssocID="{DBF3EE25-9223-4F3E-8E52-6B52F9F1E3B6}" presName="parentLeftMargin" presStyleLbl="node1" presStyleIdx="0" presStyleCnt="5"/>
      <dgm:spPr/>
      <dgm:t>
        <a:bodyPr/>
        <a:lstStyle/>
        <a:p>
          <a:endParaRPr lang="pt-BR"/>
        </a:p>
      </dgm:t>
    </dgm:pt>
    <dgm:pt modelId="{500ECC9A-B0EC-4256-A5B6-DF258E154ACB}" type="pres">
      <dgm:prSet presAssocID="{DBF3EE25-9223-4F3E-8E52-6B52F9F1E3B6}" presName="parentText" presStyleLbl="node1" presStyleIdx="0" presStyleCnt="5" custScaleX="121499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D37BC70-64AA-47FF-A632-3E5BF4E64FA1}" type="pres">
      <dgm:prSet presAssocID="{DBF3EE25-9223-4F3E-8E52-6B52F9F1E3B6}" presName="negativeSpace" presStyleCnt="0"/>
      <dgm:spPr/>
    </dgm:pt>
    <dgm:pt modelId="{3802F947-F94D-484F-9DEF-45C9FB1595AD}" type="pres">
      <dgm:prSet presAssocID="{DBF3EE25-9223-4F3E-8E52-6B52F9F1E3B6}" presName="childText" presStyleLbl="conFgAcc1" presStyleIdx="0" presStyleCnt="5">
        <dgm:presLayoutVars>
          <dgm:bulletEnabled val="1"/>
        </dgm:presLayoutVars>
      </dgm:prSet>
      <dgm:spPr/>
    </dgm:pt>
    <dgm:pt modelId="{E6D60ABD-90B0-4432-B8B9-162992F37787}" type="pres">
      <dgm:prSet presAssocID="{76FDFA61-579B-4103-BD53-9BEF215F72C0}" presName="spaceBetweenRectangles" presStyleCnt="0"/>
      <dgm:spPr/>
    </dgm:pt>
    <dgm:pt modelId="{404DF8CB-AB12-4173-9635-98AB1D672BAB}" type="pres">
      <dgm:prSet presAssocID="{04203D30-1D51-4B1C-8DFD-5010CD4F37B9}" presName="parentLin" presStyleCnt="0"/>
      <dgm:spPr/>
    </dgm:pt>
    <dgm:pt modelId="{25FA2178-859A-4CAA-B28E-0A8ACB0D512E}" type="pres">
      <dgm:prSet presAssocID="{04203D30-1D51-4B1C-8DFD-5010CD4F37B9}" presName="parentLeftMargin" presStyleLbl="node1" presStyleIdx="0" presStyleCnt="5"/>
      <dgm:spPr/>
      <dgm:t>
        <a:bodyPr/>
        <a:lstStyle/>
        <a:p>
          <a:endParaRPr lang="pt-BR"/>
        </a:p>
      </dgm:t>
    </dgm:pt>
    <dgm:pt modelId="{D10AD703-D637-44BD-A8DD-3A91060F3634}" type="pres">
      <dgm:prSet presAssocID="{04203D30-1D51-4B1C-8DFD-5010CD4F37B9}" presName="parentText" presStyleLbl="node1" presStyleIdx="1" presStyleCnt="5" custScaleX="121498" custScaleY="14444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588687E-05C4-44E0-AD7C-787A9A4E8B8E}" type="pres">
      <dgm:prSet presAssocID="{04203D30-1D51-4B1C-8DFD-5010CD4F37B9}" presName="negativeSpace" presStyleCnt="0"/>
      <dgm:spPr/>
    </dgm:pt>
    <dgm:pt modelId="{6ABBDB2C-6CE6-4BC5-8380-C9724303B172}" type="pres">
      <dgm:prSet presAssocID="{04203D30-1D51-4B1C-8DFD-5010CD4F37B9}" presName="childText" presStyleLbl="conFgAcc1" presStyleIdx="1" presStyleCnt="5">
        <dgm:presLayoutVars>
          <dgm:bulletEnabled val="1"/>
        </dgm:presLayoutVars>
      </dgm:prSet>
      <dgm:spPr/>
    </dgm:pt>
    <dgm:pt modelId="{6C345E1E-6F34-446E-A6D9-A6C0C026F68F}" type="pres">
      <dgm:prSet presAssocID="{AD5E71F6-D78E-44B3-8737-B80A91BCE6EB}" presName="spaceBetweenRectangles" presStyleCnt="0"/>
      <dgm:spPr/>
    </dgm:pt>
    <dgm:pt modelId="{EDB79617-D5BA-4694-B623-BB3BEBC90F4E}" type="pres">
      <dgm:prSet presAssocID="{BFB455DF-33DB-4372-8117-FA9C8C839162}" presName="parentLin" presStyleCnt="0"/>
      <dgm:spPr/>
    </dgm:pt>
    <dgm:pt modelId="{0AB87F3E-D9D9-485E-832B-B34F4EC858EC}" type="pres">
      <dgm:prSet presAssocID="{BFB455DF-33DB-4372-8117-FA9C8C839162}" presName="parentLeftMargin" presStyleLbl="node1" presStyleIdx="1" presStyleCnt="5"/>
      <dgm:spPr/>
      <dgm:t>
        <a:bodyPr/>
        <a:lstStyle/>
        <a:p>
          <a:endParaRPr lang="pt-BR"/>
        </a:p>
      </dgm:t>
    </dgm:pt>
    <dgm:pt modelId="{2363FA2D-5543-4232-AE61-EAE6FB374769}" type="pres">
      <dgm:prSet presAssocID="{BFB455DF-33DB-4372-8117-FA9C8C839162}" presName="parentText" presStyleLbl="node1" presStyleIdx="2" presStyleCnt="5" custScaleX="12219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9336191-F319-4789-9A4C-67642EA6FA6F}" type="pres">
      <dgm:prSet presAssocID="{BFB455DF-33DB-4372-8117-FA9C8C839162}" presName="negativeSpace" presStyleCnt="0"/>
      <dgm:spPr/>
    </dgm:pt>
    <dgm:pt modelId="{19BF1082-C678-4D61-8619-7CAECB72FDA5}" type="pres">
      <dgm:prSet presAssocID="{BFB455DF-33DB-4372-8117-FA9C8C839162}" presName="childText" presStyleLbl="conFgAcc1" presStyleIdx="2" presStyleCnt="5">
        <dgm:presLayoutVars>
          <dgm:bulletEnabled val="1"/>
        </dgm:presLayoutVars>
      </dgm:prSet>
      <dgm:spPr/>
    </dgm:pt>
    <dgm:pt modelId="{42841373-0099-4123-B297-DF5F67303E02}" type="pres">
      <dgm:prSet presAssocID="{3F1AA12A-E60A-45B3-B788-A92DEA70F538}" presName="spaceBetweenRectangles" presStyleCnt="0"/>
      <dgm:spPr/>
    </dgm:pt>
    <dgm:pt modelId="{7BD59510-3348-4FDF-BA0B-039D25CC32D2}" type="pres">
      <dgm:prSet presAssocID="{69EE109D-4D94-438B-B442-F42C0D73EAB1}" presName="parentLin" presStyleCnt="0"/>
      <dgm:spPr/>
    </dgm:pt>
    <dgm:pt modelId="{C73B54BB-271A-4C2F-84C0-8D659819B5CF}" type="pres">
      <dgm:prSet presAssocID="{69EE109D-4D94-438B-B442-F42C0D73EAB1}" presName="parentLeftMargin" presStyleLbl="node1" presStyleIdx="2" presStyleCnt="5"/>
      <dgm:spPr/>
      <dgm:t>
        <a:bodyPr/>
        <a:lstStyle/>
        <a:p>
          <a:endParaRPr lang="pt-BR"/>
        </a:p>
      </dgm:t>
    </dgm:pt>
    <dgm:pt modelId="{582EAB92-2CB4-4681-83C0-63AACBF01DC5}" type="pres">
      <dgm:prSet presAssocID="{69EE109D-4D94-438B-B442-F42C0D73EAB1}" presName="parentText" presStyleLbl="node1" presStyleIdx="3" presStyleCnt="5" custScaleX="12219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6AA5135-BD01-4BEA-BDA8-ECB7F5F5AD82}" type="pres">
      <dgm:prSet presAssocID="{69EE109D-4D94-438B-B442-F42C0D73EAB1}" presName="negativeSpace" presStyleCnt="0"/>
      <dgm:spPr/>
    </dgm:pt>
    <dgm:pt modelId="{F8873F53-0185-442B-988B-D3F05DA4C735}" type="pres">
      <dgm:prSet presAssocID="{69EE109D-4D94-438B-B442-F42C0D73EAB1}" presName="childText" presStyleLbl="conFgAcc1" presStyleIdx="3" presStyleCnt="5">
        <dgm:presLayoutVars>
          <dgm:bulletEnabled val="1"/>
        </dgm:presLayoutVars>
      </dgm:prSet>
      <dgm:spPr/>
    </dgm:pt>
    <dgm:pt modelId="{806331B8-E1BA-48A5-BBBC-74CA9F5A92A1}" type="pres">
      <dgm:prSet presAssocID="{B19897E6-A835-4BA2-A894-14DA5B72B162}" presName="spaceBetweenRectangles" presStyleCnt="0"/>
      <dgm:spPr/>
    </dgm:pt>
    <dgm:pt modelId="{97603707-5B05-4E34-B3CC-EE6E1ED6811E}" type="pres">
      <dgm:prSet presAssocID="{9597489B-A8B6-436A-8D45-3DC82FF25DC2}" presName="parentLin" presStyleCnt="0"/>
      <dgm:spPr/>
    </dgm:pt>
    <dgm:pt modelId="{73626B84-044A-41F9-A73D-802CFFCFFFF7}" type="pres">
      <dgm:prSet presAssocID="{9597489B-A8B6-436A-8D45-3DC82FF25DC2}" presName="parentLeftMargin" presStyleLbl="node1" presStyleIdx="3" presStyleCnt="5"/>
      <dgm:spPr/>
      <dgm:t>
        <a:bodyPr/>
        <a:lstStyle/>
        <a:p>
          <a:endParaRPr lang="pt-BR"/>
        </a:p>
      </dgm:t>
    </dgm:pt>
    <dgm:pt modelId="{12D7DE5B-D34E-4969-B126-189349751CC5}" type="pres">
      <dgm:prSet presAssocID="{9597489B-A8B6-436A-8D45-3DC82FF25DC2}" presName="parentText" presStyleLbl="node1" presStyleIdx="4" presStyleCnt="5" custScaleX="12219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2A10BFC-57EE-44CF-8521-D2A177574CAB}" type="pres">
      <dgm:prSet presAssocID="{9597489B-A8B6-436A-8D45-3DC82FF25DC2}" presName="negativeSpace" presStyleCnt="0"/>
      <dgm:spPr/>
    </dgm:pt>
    <dgm:pt modelId="{169EBBA2-164E-418E-858F-D9D261FCE8B8}" type="pres">
      <dgm:prSet presAssocID="{9597489B-A8B6-436A-8D45-3DC82FF25DC2}" presName="childText" presStyleLbl="conFgAcc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E3713D8-6D0A-4F21-BBC6-D4B9E069A325}" type="presOf" srcId="{04203D30-1D51-4B1C-8DFD-5010CD4F37B9}" destId="{D10AD703-D637-44BD-A8DD-3A91060F3634}" srcOrd="1" destOrd="0" presId="urn:microsoft.com/office/officeart/2005/8/layout/list1"/>
    <dgm:cxn modelId="{A6DCAFE3-3E56-4F5D-B1C6-9EA6C3072C15}" type="presOf" srcId="{AB39BF58-1A96-4467-9721-77A3D9EA975F}" destId="{169EBBA2-164E-418E-858F-D9D261FCE8B8}" srcOrd="0" destOrd="0" presId="urn:microsoft.com/office/officeart/2005/8/layout/list1"/>
    <dgm:cxn modelId="{921A2ECD-5470-4A08-BCE4-B137920252CF}" srcId="{7659538B-6123-45FB-896B-F35CC129585D}" destId="{69EE109D-4D94-438B-B442-F42C0D73EAB1}" srcOrd="3" destOrd="0" parTransId="{AC2F3CBB-4599-4C62-9E32-B6B3C09D1658}" sibTransId="{B19897E6-A835-4BA2-A894-14DA5B72B162}"/>
    <dgm:cxn modelId="{2D210B18-A45B-4F05-96E3-59C01E9BDFA6}" type="presOf" srcId="{69EE109D-4D94-438B-B442-F42C0D73EAB1}" destId="{582EAB92-2CB4-4681-83C0-63AACBF01DC5}" srcOrd="1" destOrd="0" presId="urn:microsoft.com/office/officeart/2005/8/layout/list1"/>
    <dgm:cxn modelId="{1E05768E-721F-4934-B4A0-F1DB7E79057D}" type="presOf" srcId="{04203D30-1D51-4B1C-8DFD-5010CD4F37B9}" destId="{25FA2178-859A-4CAA-B28E-0A8ACB0D512E}" srcOrd="0" destOrd="0" presId="urn:microsoft.com/office/officeart/2005/8/layout/list1"/>
    <dgm:cxn modelId="{7012CCAC-7FDA-4907-9D58-18A55D544E67}" srcId="{9597489B-A8B6-436A-8D45-3DC82FF25DC2}" destId="{87CAC591-E0E5-4DAE-8ED2-D9B878AD0E5D}" srcOrd="2" destOrd="0" parTransId="{4F05ED8B-8231-4EAF-8AFD-9DBEC520DF95}" sibTransId="{6BEE09F7-BDA8-4C3B-8EA3-16C6EF3FAF57}"/>
    <dgm:cxn modelId="{E8C7B725-0CF9-4A5A-83D2-45838613C58F}" type="presOf" srcId="{87CAC591-E0E5-4DAE-8ED2-D9B878AD0E5D}" destId="{169EBBA2-164E-418E-858F-D9D261FCE8B8}" srcOrd="0" destOrd="2" presId="urn:microsoft.com/office/officeart/2005/8/layout/list1"/>
    <dgm:cxn modelId="{AAAE1755-E05C-4C52-9677-88A595C4BAC9}" type="presOf" srcId="{BFB455DF-33DB-4372-8117-FA9C8C839162}" destId="{2363FA2D-5543-4232-AE61-EAE6FB374769}" srcOrd="1" destOrd="0" presId="urn:microsoft.com/office/officeart/2005/8/layout/list1"/>
    <dgm:cxn modelId="{22F72A7B-9E8B-41D7-A12E-2D7CD6DEA239}" type="presOf" srcId="{DBF3EE25-9223-4F3E-8E52-6B52F9F1E3B6}" destId="{54C3E79A-3139-4189-8EBF-E0565237979D}" srcOrd="0" destOrd="0" presId="urn:microsoft.com/office/officeart/2005/8/layout/list1"/>
    <dgm:cxn modelId="{B46684DC-0963-4D4D-A0C0-9A015EE947C9}" type="presOf" srcId="{9597489B-A8B6-436A-8D45-3DC82FF25DC2}" destId="{12D7DE5B-D34E-4969-B126-189349751CC5}" srcOrd="1" destOrd="0" presId="urn:microsoft.com/office/officeart/2005/8/layout/list1"/>
    <dgm:cxn modelId="{D825F5D8-F2BA-46CC-A9D5-1DCB969E337D}" type="presOf" srcId="{BFB455DF-33DB-4372-8117-FA9C8C839162}" destId="{0AB87F3E-D9D9-485E-832B-B34F4EC858EC}" srcOrd="0" destOrd="0" presId="urn:microsoft.com/office/officeart/2005/8/layout/list1"/>
    <dgm:cxn modelId="{0345C9F1-5EC4-49D0-A843-3598EEA38DFF}" srcId="{9597489B-A8B6-436A-8D45-3DC82FF25DC2}" destId="{AB39BF58-1A96-4467-9721-77A3D9EA975F}" srcOrd="0" destOrd="0" parTransId="{25C34504-0129-4752-899C-EA42D2EB2D81}" sibTransId="{E8E92E31-8847-4C27-AA53-D1262FFE2140}"/>
    <dgm:cxn modelId="{9CFA3FED-264A-42D2-B3C6-60FCBEFFB0C7}" type="presOf" srcId="{C3099B46-1EE7-4553-94A3-B79143C861E8}" destId="{169EBBA2-164E-418E-858F-D9D261FCE8B8}" srcOrd="0" destOrd="4" presId="urn:microsoft.com/office/officeart/2005/8/layout/list1"/>
    <dgm:cxn modelId="{6DC85C5D-574E-48D8-969D-35A1A287C716}" type="presOf" srcId="{2059551A-E058-4AD8-9C92-9079377617F4}" destId="{169EBBA2-164E-418E-858F-D9D261FCE8B8}" srcOrd="0" destOrd="1" presId="urn:microsoft.com/office/officeart/2005/8/layout/list1"/>
    <dgm:cxn modelId="{84D86E44-B73F-4F0C-AD60-A3E17B2E4C7E}" srcId="{7659538B-6123-45FB-896B-F35CC129585D}" destId="{9597489B-A8B6-436A-8D45-3DC82FF25DC2}" srcOrd="4" destOrd="0" parTransId="{D8C2A111-D095-4DF2-B573-BCA94E13C30B}" sibTransId="{E744F941-981B-4DB1-958B-53320C3C2EA9}"/>
    <dgm:cxn modelId="{99F9221F-12BE-4958-B8DF-0DD7D4C76DD4}" type="presOf" srcId="{DBF3EE25-9223-4F3E-8E52-6B52F9F1E3B6}" destId="{500ECC9A-B0EC-4256-A5B6-DF258E154ACB}" srcOrd="1" destOrd="0" presId="urn:microsoft.com/office/officeart/2005/8/layout/list1"/>
    <dgm:cxn modelId="{5E2FBBB2-5048-44D3-BEC8-CEE3444BA139}" type="presOf" srcId="{69EE109D-4D94-438B-B442-F42C0D73EAB1}" destId="{C73B54BB-271A-4C2F-84C0-8D659819B5CF}" srcOrd="0" destOrd="0" presId="urn:microsoft.com/office/officeart/2005/8/layout/list1"/>
    <dgm:cxn modelId="{3E99B4F3-F642-4AE4-919A-F1F1D9F7E853}" type="presOf" srcId="{42BA328E-C32C-47BF-856E-D4176AAF40C1}" destId="{169EBBA2-164E-418E-858F-D9D261FCE8B8}" srcOrd="0" destOrd="3" presId="urn:microsoft.com/office/officeart/2005/8/layout/list1"/>
    <dgm:cxn modelId="{58C8A0ED-E859-407D-8642-CD5C8A1633FF}" type="presOf" srcId="{9597489B-A8B6-436A-8D45-3DC82FF25DC2}" destId="{73626B84-044A-41F9-A73D-802CFFCFFFF7}" srcOrd="0" destOrd="0" presId="urn:microsoft.com/office/officeart/2005/8/layout/list1"/>
    <dgm:cxn modelId="{482149E5-C33B-4650-9A82-15F1A8076E5D}" srcId="{9597489B-A8B6-436A-8D45-3DC82FF25DC2}" destId="{2059551A-E058-4AD8-9C92-9079377617F4}" srcOrd="1" destOrd="0" parTransId="{83068F28-7AF1-4946-B46F-E3D66AA2E0AA}" sibTransId="{3C801669-2664-4764-AD4C-4BB4D2AAC146}"/>
    <dgm:cxn modelId="{38BA436B-5ED7-431D-B2B3-E1BE2381F8C1}" srcId="{9597489B-A8B6-436A-8D45-3DC82FF25DC2}" destId="{C3099B46-1EE7-4553-94A3-B79143C861E8}" srcOrd="4" destOrd="0" parTransId="{9732038E-3D80-423E-9038-8FF50571462F}" sibTransId="{89A8C22C-0046-4E45-A1C2-25213EA6CBD0}"/>
    <dgm:cxn modelId="{F6DAD8C5-50AC-4790-B41A-B23B6CBB3471}" srcId="{7659538B-6123-45FB-896B-F35CC129585D}" destId="{04203D30-1D51-4B1C-8DFD-5010CD4F37B9}" srcOrd="1" destOrd="0" parTransId="{D2547C04-393E-4669-87E0-9227BE276FE5}" sibTransId="{AD5E71F6-D78E-44B3-8737-B80A91BCE6EB}"/>
    <dgm:cxn modelId="{0C90DBA8-B121-4F15-B812-839DDFB8F941}" srcId="{7659538B-6123-45FB-896B-F35CC129585D}" destId="{BFB455DF-33DB-4372-8117-FA9C8C839162}" srcOrd="2" destOrd="0" parTransId="{6CA698E6-2812-4DB9-B279-BF372EB6ED1C}" sibTransId="{3F1AA12A-E60A-45B3-B788-A92DEA70F538}"/>
    <dgm:cxn modelId="{46A95A97-DCEA-4FE2-8A25-112E226383EF}" srcId="{7659538B-6123-45FB-896B-F35CC129585D}" destId="{DBF3EE25-9223-4F3E-8E52-6B52F9F1E3B6}" srcOrd="0" destOrd="0" parTransId="{227115E1-DE7F-4101-ACC8-783925F7C095}" sibTransId="{76FDFA61-579B-4103-BD53-9BEF215F72C0}"/>
    <dgm:cxn modelId="{3FC21836-4979-4B2C-B242-8FCB4BE44673}" srcId="{9597489B-A8B6-436A-8D45-3DC82FF25DC2}" destId="{42BA328E-C32C-47BF-856E-D4176AAF40C1}" srcOrd="3" destOrd="0" parTransId="{8BC90C8C-734D-4BAE-8A5D-90F717AEE2CA}" sibTransId="{64981916-A6AC-450C-9AE9-3DC4289A00D2}"/>
    <dgm:cxn modelId="{A81535C4-B32C-444E-9694-DF083458CDB8}" type="presOf" srcId="{7659538B-6123-45FB-896B-F35CC129585D}" destId="{80561A69-E64D-46DA-90BC-3434B36C4A98}" srcOrd="0" destOrd="0" presId="urn:microsoft.com/office/officeart/2005/8/layout/list1"/>
    <dgm:cxn modelId="{EAFE64ED-CFAD-4F23-AFE7-B6D6E728FE25}" type="presParOf" srcId="{80561A69-E64D-46DA-90BC-3434B36C4A98}" destId="{ADA8E4D0-AE22-4CB9-B4D8-FEBFE58F0026}" srcOrd="0" destOrd="0" presId="urn:microsoft.com/office/officeart/2005/8/layout/list1"/>
    <dgm:cxn modelId="{58EE6D53-BF79-42A9-B0F2-0F9549CC5C49}" type="presParOf" srcId="{ADA8E4D0-AE22-4CB9-B4D8-FEBFE58F0026}" destId="{54C3E79A-3139-4189-8EBF-E0565237979D}" srcOrd="0" destOrd="0" presId="urn:microsoft.com/office/officeart/2005/8/layout/list1"/>
    <dgm:cxn modelId="{C1A24797-5DC7-483F-8120-93076E2D293A}" type="presParOf" srcId="{ADA8E4D0-AE22-4CB9-B4D8-FEBFE58F0026}" destId="{500ECC9A-B0EC-4256-A5B6-DF258E154ACB}" srcOrd="1" destOrd="0" presId="urn:microsoft.com/office/officeart/2005/8/layout/list1"/>
    <dgm:cxn modelId="{289116C3-5A03-4806-AAF6-402BECDDC004}" type="presParOf" srcId="{80561A69-E64D-46DA-90BC-3434B36C4A98}" destId="{AD37BC70-64AA-47FF-A632-3E5BF4E64FA1}" srcOrd="1" destOrd="0" presId="urn:microsoft.com/office/officeart/2005/8/layout/list1"/>
    <dgm:cxn modelId="{C3C4EC22-2B91-44C4-9AEB-AE4FBA8505CC}" type="presParOf" srcId="{80561A69-E64D-46DA-90BC-3434B36C4A98}" destId="{3802F947-F94D-484F-9DEF-45C9FB1595AD}" srcOrd="2" destOrd="0" presId="urn:microsoft.com/office/officeart/2005/8/layout/list1"/>
    <dgm:cxn modelId="{106C2E03-6423-4E5F-A699-96F8715DB017}" type="presParOf" srcId="{80561A69-E64D-46DA-90BC-3434B36C4A98}" destId="{E6D60ABD-90B0-4432-B8B9-162992F37787}" srcOrd="3" destOrd="0" presId="urn:microsoft.com/office/officeart/2005/8/layout/list1"/>
    <dgm:cxn modelId="{38718252-C233-4795-804E-6D890CDFA63A}" type="presParOf" srcId="{80561A69-E64D-46DA-90BC-3434B36C4A98}" destId="{404DF8CB-AB12-4173-9635-98AB1D672BAB}" srcOrd="4" destOrd="0" presId="urn:microsoft.com/office/officeart/2005/8/layout/list1"/>
    <dgm:cxn modelId="{51BF574D-247F-46E7-9B3A-C0348B0B9DDA}" type="presParOf" srcId="{404DF8CB-AB12-4173-9635-98AB1D672BAB}" destId="{25FA2178-859A-4CAA-B28E-0A8ACB0D512E}" srcOrd="0" destOrd="0" presId="urn:microsoft.com/office/officeart/2005/8/layout/list1"/>
    <dgm:cxn modelId="{07C417F6-D291-4D9D-8C9A-8B0FD9208C55}" type="presParOf" srcId="{404DF8CB-AB12-4173-9635-98AB1D672BAB}" destId="{D10AD703-D637-44BD-A8DD-3A91060F3634}" srcOrd="1" destOrd="0" presId="urn:microsoft.com/office/officeart/2005/8/layout/list1"/>
    <dgm:cxn modelId="{C0E623E6-5A5E-49F5-81B9-88685620969C}" type="presParOf" srcId="{80561A69-E64D-46DA-90BC-3434B36C4A98}" destId="{3588687E-05C4-44E0-AD7C-787A9A4E8B8E}" srcOrd="5" destOrd="0" presId="urn:microsoft.com/office/officeart/2005/8/layout/list1"/>
    <dgm:cxn modelId="{1D0DDEB3-C632-4187-B5F1-FCA404BEADFA}" type="presParOf" srcId="{80561A69-E64D-46DA-90BC-3434B36C4A98}" destId="{6ABBDB2C-6CE6-4BC5-8380-C9724303B172}" srcOrd="6" destOrd="0" presId="urn:microsoft.com/office/officeart/2005/8/layout/list1"/>
    <dgm:cxn modelId="{40DB3A68-46CB-44B4-B430-947114EEEDD4}" type="presParOf" srcId="{80561A69-E64D-46DA-90BC-3434B36C4A98}" destId="{6C345E1E-6F34-446E-A6D9-A6C0C026F68F}" srcOrd="7" destOrd="0" presId="urn:microsoft.com/office/officeart/2005/8/layout/list1"/>
    <dgm:cxn modelId="{88B6902D-A4D7-4C02-8E33-621041213366}" type="presParOf" srcId="{80561A69-E64D-46DA-90BC-3434B36C4A98}" destId="{EDB79617-D5BA-4694-B623-BB3BEBC90F4E}" srcOrd="8" destOrd="0" presId="urn:microsoft.com/office/officeart/2005/8/layout/list1"/>
    <dgm:cxn modelId="{23842D16-A2B2-46D6-AFB8-91557A23EA21}" type="presParOf" srcId="{EDB79617-D5BA-4694-B623-BB3BEBC90F4E}" destId="{0AB87F3E-D9D9-485E-832B-B34F4EC858EC}" srcOrd="0" destOrd="0" presId="urn:microsoft.com/office/officeart/2005/8/layout/list1"/>
    <dgm:cxn modelId="{23FB4A26-160F-4A17-AB3B-724FC8624DCB}" type="presParOf" srcId="{EDB79617-D5BA-4694-B623-BB3BEBC90F4E}" destId="{2363FA2D-5543-4232-AE61-EAE6FB374769}" srcOrd="1" destOrd="0" presId="urn:microsoft.com/office/officeart/2005/8/layout/list1"/>
    <dgm:cxn modelId="{FC748FAA-3B39-48A2-AD50-124B33CA20B8}" type="presParOf" srcId="{80561A69-E64D-46DA-90BC-3434B36C4A98}" destId="{F9336191-F319-4789-9A4C-67642EA6FA6F}" srcOrd="9" destOrd="0" presId="urn:microsoft.com/office/officeart/2005/8/layout/list1"/>
    <dgm:cxn modelId="{4406A51C-C467-49C1-8AD4-337894BCF254}" type="presParOf" srcId="{80561A69-E64D-46DA-90BC-3434B36C4A98}" destId="{19BF1082-C678-4D61-8619-7CAECB72FDA5}" srcOrd="10" destOrd="0" presId="urn:microsoft.com/office/officeart/2005/8/layout/list1"/>
    <dgm:cxn modelId="{E8EE1D9D-9AAC-402F-A5B4-EDAF353D4148}" type="presParOf" srcId="{80561A69-E64D-46DA-90BC-3434B36C4A98}" destId="{42841373-0099-4123-B297-DF5F67303E02}" srcOrd="11" destOrd="0" presId="urn:microsoft.com/office/officeart/2005/8/layout/list1"/>
    <dgm:cxn modelId="{F6330166-7295-48C5-8882-768A68456A4D}" type="presParOf" srcId="{80561A69-E64D-46DA-90BC-3434B36C4A98}" destId="{7BD59510-3348-4FDF-BA0B-039D25CC32D2}" srcOrd="12" destOrd="0" presId="urn:microsoft.com/office/officeart/2005/8/layout/list1"/>
    <dgm:cxn modelId="{1ECA08F9-DDD1-4429-8074-1CC203F99B41}" type="presParOf" srcId="{7BD59510-3348-4FDF-BA0B-039D25CC32D2}" destId="{C73B54BB-271A-4C2F-84C0-8D659819B5CF}" srcOrd="0" destOrd="0" presId="urn:microsoft.com/office/officeart/2005/8/layout/list1"/>
    <dgm:cxn modelId="{4BF5D516-291E-42A5-9170-14AE21C9CE56}" type="presParOf" srcId="{7BD59510-3348-4FDF-BA0B-039D25CC32D2}" destId="{582EAB92-2CB4-4681-83C0-63AACBF01DC5}" srcOrd="1" destOrd="0" presId="urn:microsoft.com/office/officeart/2005/8/layout/list1"/>
    <dgm:cxn modelId="{5646E0E6-C3FF-45BB-A68D-E6BE588FD2C5}" type="presParOf" srcId="{80561A69-E64D-46DA-90BC-3434B36C4A98}" destId="{26AA5135-BD01-4BEA-BDA8-ECB7F5F5AD82}" srcOrd="13" destOrd="0" presId="urn:microsoft.com/office/officeart/2005/8/layout/list1"/>
    <dgm:cxn modelId="{C512335A-3A43-47EA-8782-7EE6A2570DCA}" type="presParOf" srcId="{80561A69-E64D-46DA-90BC-3434B36C4A98}" destId="{F8873F53-0185-442B-988B-D3F05DA4C735}" srcOrd="14" destOrd="0" presId="urn:microsoft.com/office/officeart/2005/8/layout/list1"/>
    <dgm:cxn modelId="{4046D70A-B34F-4290-BBA2-C5389C00DCFB}" type="presParOf" srcId="{80561A69-E64D-46DA-90BC-3434B36C4A98}" destId="{806331B8-E1BA-48A5-BBBC-74CA9F5A92A1}" srcOrd="15" destOrd="0" presId="urn:microsoft.com/office/officeart/2005/8/layout/list1"/>
    <dgm:cxn modelId="{10AD1906-1B83-4331-B586-85278BC3BD8B}" type="presParOf" srcId="{80561A69-E64D-46DA-90BC-3434B36C4A98}" destId="{97603707-5B05-4E34-B3CC-EE6E1ED6811E}" srcOrd="16" destOrd="0" presId="urn:microsoft.com/office/officeart/2005/8/layout/list1"/>
    <dgm:cxn modelId="{B16CFFA1-1508-4E53-9C1B-DCBF9F65FDD2}" type="presParOf" srcId="{97603707-5B05-4E34-B3CC-EE6E1ED6811E}" destId="{73626B84-044A-41F9-A73D-802CFFCFFFF7}" srcOrd="0" destOrd="0" presId="urn:microsoft.com/office/officeart/2005/8/layout/list1"/>
    <dgm:cxn modelId="{80A34F1F-0358-4AEE-9F3C-901884DB6666}" type="presParOf" srcId="{97603707-5B05-4E34-B3CC-EE6E1ED6811E}" destId="{12D7DE5B-D34E-4969-B126-189349751CC5}" srcOrd="1" destOrd="0" presId="urn:microsoft.com/office/officeart/2005/8/layout/list1"/>
    <dgm:cxn modelId="{714B3D75-57D7-4A98-83E2-D561BBD78B5E}" type="presParOf" srcId="{80561A69-E64D-46DA-90BC-3434B36C4A98}" destId="{D2A10BFC-57EE-44CF-8521-D2A177574CAB}" srcOrd="17" destOrd="0" presId="urn:microsoft.com/office/officeart/2005/8/layout/list1"/>
    <dgm:cxn modelId="{ACBD8002-C804-4E06-9E80-681F4E64A453}" type="presParOf" srcId="{80561A69-E64D-46DA-90BC-3434B36C4A98}" destId="{169EBBA2-164E-418E-858F-D9D261FCE8B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E7E45D0-54A2-4EB2-ACEC-A626D2C4AB4B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FC33417-AFD6-49D2-AA59-DE90B29019DE}">
      <dgm:prSet phldrT="[Texto]"/>
      <dgm:spPr>
        <a:solidFill>
          <a:srgbClr val="000066"/>
        </a:solidFill>
      </dgm:spPr>
      <dgm:t>
        <a:bodyPr/>
        <a:lstStyle/>
        <a:p>
          <a:r>
            <a:rPr lang="en-US" dirty="0" smtClean="0"/>
            <a:t>Protocolo clínico</a:t>
          </a:r>
          <a:endParaRPr lang="pt-BR" dirty="0"/>
        </a:p>
      </dgm:t>
    </dgm:pt>
    <dgm:pt modelId="{F41C318B-9DBE-4E44-9DF1-9BCD0D350ED1}" type="parTrans" cxnId="{138850FA-2648-4ABE-9B05-1989822DBCC9}">
      <dgm:prSet/>
      <dgm:spPr/>
      <dgm:t>
        <a:bodyPr/>
        <a:lstStyle/>
        <a:p>
          <a:endParaRPr lang="pt-BR"/>
        </a:p>
      </dgm:t>
    </dgm:pt>
    <dgm:pt modelId="{A6A034F1-A3F6-4694-80F5-945671491893}" type="sibTrans" cxnId="{138850FA-2648-4ABE-9B05-1989822DBCC9}">
      <dgm:prSet/>
      <dgm:spPr/>
      <dgm:t>
        <a:bodyPr/>
        <a:lstStyle/>
        <a:p>
          <a:endParaRPr lang="pt-BR"/>
        </a:p>
      </dgm:t>
    </dgm:pt>
    <dgm:pt modelId="{C0A81CE0-79F3-4105-B5B5-C1FF330EF75A}">
      <dgm:prSet phldrT="[Texto]"/>
      <dgm:spPr>
        <a:solidFill>
          <a:srgbClr val="92162B"/>
        </a:solidFill>
      </dgm:spPr>
      <dgm:t>
        <a:bodyPr/>
        <a:lstStyle/>
        <a:p>
          <a:r>
            <a:rPr lang="en-US" dirty="0" smtClean="0"/>
            <a:t>Risco de lesão irreversível</a:t>
          </a:r>
          <a:endParaRPr lang="pt-BR" dirty="0"/>
        </a:p>
      </dgm:t>
    </dgm:pt>
    <dgm:pt modelId="{C20C12A8-0B07-4628-B98A-BF822AE083A3}" type="parTrans" cxnId="{847A600F-6D49-4253-8FD3-A66D0A5D98BC}">
      <dgm:prSet/>
      <dgm:spPr/>
      <dgm:t>
        <a:bodyPr/>
        <a:lstStyle/>
        <a:p>
          <a:endParaRPr lang="pt-BR"/>
        </a:p>
      </dgm:t>
    </dgm:pt>
    <dgm:pt modelId="{112C621D-F720-4EB9-88CA-FC5A3A9A1B0A}" type="sibTrans" cxnId="{847A600F-6D49-4253-8FD3-A66D0A5D98BC}">
      <dgm:prSet/>
      <dgm:spPr/>
      <dgm:t>
        <a:bodyPr/>
        <a:lstStyle/>
        <a:p>
          <a:endParaRPr lang="pt-BR"/>
        </a:p>
      </dgm:t>
    </dgm:pt>
    <dgm:pt modelId="{FD00F60C-28A5-4FEC-BB0D-61439F84D8EB}">
      <dgm:prSet phldrT="[Texto]"/>
      <dgm:spPr>
        <a:solidFill>
          <a:srgbClr val="92162B"/>
        </a:solidFill>
      </dgm:spPr>
      <dgm:t>
        <a:bodyPr/>
        <a:lstStyle/>
        <a:p>
          <a:r>
            <a:rPr lang="en-US" dirty="0" smtClean="0"/>
            <a:t>Necessidade de profissionais capazes de intervenção precoce</a:t>
          </a:r>
          <a:endParaRPr lang="pt-BR" dirty="0"/>
        </a:p>
      </dgm:t>
    </dgm:pt>
    <dgm:pt modelId="{8E720E39-7FCC-4733-9BCE-89ACB4BD53D2}" type="parTrans" cxnId="{EF513F30-68EE-4400-8DA1-FD9084330799}">
      <dgm:prSet/>
      <dgm:spPr/>
      <dgm:t>
        <a:bodyPr/>
        <a:lstStyle/>
        <a:p>
          <a:endParaRPr lang="pt-BR"/>
        </a:p>
      </dgm:t>
    </dgm:pt>
    <dgm:pt modelId="{2E2B8CD9-B334-4DCC-A69D-162F717138A0}" type="sibTrans" cxnId="{EF513F30-68EE-4400-8DA1-FD9084330799}">
      <dgm:prSet/>
      <dgm:spPr/>
      <dgm:t>
        <a:bodyPr/>
        <a:lstStyle/>
        <a:p>
          <a:endParaRPr lang="pt-BR"/>
        </a:p>
      </dgm:t>
    </dgm:pt>
    <dgm:pt modelId="{81C390A7-1809-4F82-9D3D-D106DA106D8E}">
      <dgm:prSet phldrT="[Texto]"/>
      <dgm:spPr>
        <a:solidFill>
          <a:srgbClr val="92162B"/>
        </a:solidFill>
      </dgm:spPr>
      <dgm:t>
        <a:bodyPr/>
        <a:lstStyle/>
        <a:p>
          <a:r>
            <a:rPr lang="en-US" dirty="0" smtClean="0"/>
            <a:t>Falta de consensos, diversidade de opiniões, múltiplas especialidades envolvidas</a:t>
          </a:r>
          <a:endParaRPr lang="pt-BR" dirty="0"/>
        </a:p>
      </dgm:t>
    </dgm:pt>
    <dgm:pt modelId="{2414AC57-499B-4AB8-95DA-A29D7E32432F}" type="parTrans" cxnId="{B3F4827C-6344-49A2-A846-E687DD98490E}">
      <dgm:prSet/>
      <dgm:spPr/>
      <dgm:t>
        <a:bodyPr/>
        <a:lstStyle/>
        <a:p>
          <a:endParaRPr lang="pt-BR"/>
        </a:p>
      </dgm:t>
    </dgm:pt>
    <dgm:pt modelId="{6D70E7BC-9D1E-410E-8010-613DAB59EE7D}" type="sibTrans" cxnId="{B3F4827C-6344-49A2-A846-E687DD98490E}">
      <dgm:prSet/>
      <dgm:spPr/>
      <dgm:t>
        <a:bodyPr/>
        <a:lstStyle/>
        <a:p>
          <a:endParaRPr lang="pt-BR"/>
        </a:p>
      </dgm:t>
    </dgm:pt>
    <dgm:pt modelId="{59609166-D273-4FCC-876B-4CEC5F993CCB}" type="pres">
      <dgm:prSet presAssocID="{2E7E45D0-54A2-4EB2-ACEC-A626D2C4AB4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63F3CC5-FCB0-4ADD-8583-9709D3E7FF49}" type="pres">
      <dgm:prSet presAssocID="{1FC33417-AFD6-49D2-AA59-DE90B29019DE}" presName="centerShape" presStyleLbl="node0" presStyleIdx="0" presStyleCnt="1"/>
      <dgm:spPr/>
      <dgm:t>
        <a:bodyPr/>
        <a:lstStyle/>
        <a:p>
          <a:endParaRPr lang="pt-BR"/>
        </a:p>
      </dgm:t>
    </dgm:pt>
    <dgm:pt modelId="{67C90C82-AC6D-4E35-A1D8-007F61678D8D}" type="pres">
      <dgm:prSet presAssocID="{C20C12A8-0B07-4628-B98A-BF822AE083A3}" presName="parTrans" presStyleLbl="bgSibTrans2D1" presStyleIdx="0" presStyleCnt="3"/>
      <dgm:spPr/>
      <dgm:t>
        <a:bodyPr/>
        <a:lstStyle/>
        <a:p>
          <a:endParaRPr lang="pt-BR"/>
        </a:p>
      </dgm:t>
    </dgm:pt>
    <dgm:pt modelId="{E4D21A30-6BA0-4D3E-B23A-FE3055C89DFC}" type="pres">
      <dgm:prSet presAssocID="{C0A81CE0-79F3-4105-B5B5-C1FF330EF75A}" presName="node" presStyleLbl="node1" presStyleIdx="0" presStyleCnt="3" custScaleX="133840" custScaleY="75995" custRadScaleRad="128760" custRadScaleInc="-1179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C6AB5AE-10F1-4C5A-988E-D7D5DC7EFB3F}" type="pres">
      <dgm:prSet presAssocID="{8E720E39-7FCC-4733-9BCE-89ACB4BD53D2}" presName="parTrans" presStyleLbl="bgSibTrans2D1" presStyleIdx="1" presStyleCnt="3"/>
      <dgm:spPr/>
      <dgm:t>
        <a:bodyPr/>
        <a:lstStyle/>
        <a:p>
          <a:endParaRPr lang="pt-BR"/>
        </a:p>
      </dgm:t>
    </dgm:pt>
    <dgm:pt modelId="{3B130A11-CC6B-4FA5-8B6F-AA5BF0F08932}" type="pres">
      <dgm:prSet presAssocID="{FD00F60C-28A5-4FEC-BB0D-61439F84D8EB}" presName="node" presStyleLbl="node1" presStyleIdx="1" presStyleCnt="3" custScaleX="13174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BDAA95D-2302-43BC-93B9-004B1539ED9D}" type="pres">
      <dgm:prSet presAssocID="{2414AC57-499B-4AB8-95DA-A29D7E32432F}" presName="parTrans" presStyleLbl="bgSibTrans2D1" presStyleIdx="2" presStyleCnt="3"/>
      <dgm:spPr/>
      <dgm:t>
        <a:bodyPr/>
        <a:lstStyle/>
        <a:p>
          <a:endParaRPr lang="pt-BR"/>
        </a:p>
      </dgm:t>
    </dgm:pt>
    <dgm:pt modelId="{91A68FD0-7151-4A4D-85E7-858DC41FA09E}" type="pres">
      <dgm:prSet presAssocID="{81C390A7-1809-4F82-9D3D-D106DA106D8E}" presName="node" presStyleLbl="node1" presStyleIdx="2" presStyleCnt="3" custScaleX="162433" custScaleY="86136" custRadScaleRad="131613" custRadScaleInc="803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82A327E-9A88-4BC6-88EC-00149D958EE8}" type="presOf" srcId="{C20C12A8-0B07-4628-B98A-BF822AE083A3}" destId="{67C90C82-AC6D-4E35-A1D8-007F61678D8D}" srcOrd="0" destOrd="0" presId="urn:microsoft.com/office/officeart/2005/8/layout/radial4"/>
    <dgm:cxn modelId="{138850FA-2648-4ABE-9B05-1989822DBCC9}" srcId="{2E7E45D0-54A2-4EB2-ACEC-A626D2C4AB4B}" destId="{1FC33417-AFD6-49D2-AA59-DE90B29019DE}" srcOrd="0" destOrd="0" parTransId="{F41C318B-9DBE-4E44-9DF1-9BCD0D350ED1}" sibTransId="{A6A034F1-A3F6-4694-80F5-945671491893}"/>
    <dgm:cxn modelId="{B3F4827C-6344-49A2-A846-E687DD98490E}" srcId="{1FC33417-AFD6-49D2-AA59-DE90B29019DE}" destId="{81C390A7-1809-4F82-9D3D-D106DA106D8E}" srcOrd="2" destOrd="0" parTransId="{2414AC57-499B-4AB8-95DA-A29D7E32432F}" sibTransId="{6D70E7BC-9D1E-410E-8010-613DAB59EE7D}"/>
    <dgm:cxn modelId="{EF513F30-68EE-4400-8DA1-FD9084330799}" srcId="{1FC33417-AFD6-49D2-AA59-DE90B29019DE}" destId="{FD00F60C-28A5-4FEC-BB0D-61439F84D8EB}" srcOrd="1" destOrd="0" parTransId="{8E720E39-7FCC-4733-9BCE-89ACB4BD53D2}" sibTransId="{2E2B8CD9-B334-4DCC-A69D-162F717138A0}"/>
    <dgm:cxn modelId="{54355F68-66FD-4179-B9F3-5AFAD1264E6F}" type="presOf" srcId="{C0A81CE0-79F3-4105-B5B5-C1FF330EF75A}" destId="{E4D21A30-6BA0-4D3E-B23A-FE3055C89DFC}" srcOrd="0" destOrd="0" presId="urn:microsoft.com/office/officeart/2005/8/layout/radial4"/>
    <dgm:cxn modelId="{889D710F-96A5-47BC-B71B-1D4D4D2D4222}" type="presOf" srcId="{2414AC57-499B-4AB8-95DA-A29D7E32432F}" destId="{7BDAA95D-2302-43BC-93B9-004B1539ED9D}" srcOrd="0" destOrd="0" presId="urn:microsoft.com/office/officeart/2005/8/layout/radial4"/>
    <dgm:cxn modelId="{32721C1C-C7ED-44FA-8AFB-991C27A990D2}" type="presOf" srcId="{2E7E45D0-54A2-4EB2-ACEC-A626D2C4AB4B}" destId="{59609166-D273-4FCC-876B-4CEC5F993CCB}" srcOrd="0" destOrd="0" presId="urn:microsoft.com/office/officeart/2005/8/layout/radial4"/>
    <dgm:cxn modelId="{847A600F-6D49-4253-8FD3-A66D0A5D98BC}" srcId="{1FC33417-AFD6-49D2-AA59-DE90B29019DE}" destId="{C0A81CE0-79F3-4105-B5B5-C1FF330EF75A}" srcOrd="0" destOrd="0" parTransId="{C20C12A8-0B07-4628-B98A-BF822AE083A3}" sibTransId="{112C621D-F720-4EB9-88CA-FC5A3A9A1B0A}"/>
    <dgm:cxn modelId="{F3F08856-9A92-4287-80E2-28DAD8E3FCE4}" type="presOf" srcId="{FD00F60C-28A5-4FEC-BB0D-61439F84D8EB}" destId="{3B130A11-CC6B-4FA5-8B6F-AA5BF0F08932}" srcOrd="0" destOrd="0" presId="urn:microsoft.com/office/officeart/2005/8/layout/radial4"/>
    <dgm:cxn modelId="{53F8FA79-BBFD-4ECD-92F4-05137F24EC78}" type="presOf" srcId="{81C390A7-1809-4F82-9D3D-D106DA106D8E}" destId="{91A68FD0-7151-4A4D-85E7-858DC41FA09E}" srcOrd="0" destOrd="0" presId="urn:microsoft.com/office/officeart/2005/8/layout/radial4"/>
    <dgm:cxn modelId="{FA483FF1-6309-423B-B58F-3432EE25491B}" type="presOf" srcId="{1FC33417-AFD6-49D2-AA59-DE90B29019DE}" destId="{D63F3CC5-FCB0-4ADD-8583-9709D3E7FF49}" srcOrd="0" destOrd="0" presId="urn:microsoft.com/office/officeart/2005/8/layout/radial4"/>
    <dgm:cxn modelId="{25E408D6-2A22-4CBD-90D1-88F884D46596}" type="presOf" srcId="{8E720E39-7FCC-4733-9BCE-89ACB4BD53D2}" destId="{6C6AB5AE-10F1-4C5A-988E-D7D5DC7EFB3F}" srcOrd="0" destOrd="0" presId="urn:microsoft.com/office/officeart/2005/8/layout/radial4"/>
    <dgm:cxn modelId="{75DBA3EA-7839-4984-9250-73212318A798}" type="presParOf" srcId="{59609166-D273-4FCC-876B-4CEC5F993CCB}" destId="{D63F3CC5-FCB0-4ADD-8583-9709D3E7FF49}" srcOrd="0" destOrd="0" presId="urn:microsoft.com/office/officeart/2005/8/layout/radial4"/>
    <dgm:cxn modelId="{7926031F-08DA-47AE-A61B-A0263A390462}" type="presParOf" srcId="{59609166-D273-4FCC-876B-4CEC5F993CCB}" destId="{67C90C82-AC6D-4E35-A1D8-007F61678D8D}" srcOrd="1" destOrd="0" presId="urn:microsoft.com/office/officeart/2005/8/layout/radial4"/>
    <dgm:cxn modelId="{00DFEED9-871A-4058-AC04-525CBD045D17}" type="presParOf" srcId="{59609166-D273-4FCC-876B-4CEC5F993CCB}" destId="{E4D21A30-6BA0-4D3E-B23A-FE3055C89DFC}" srcOrd="2" destOrd="0" presId="urn:microsoft.com/office/officeart/2005/8/layout/radial4"/>
    <dgm:cxn modelId="{A03090DF-F26C-41C9-A3E7-8453FECA4DC7}" type="presParOf" srcId="{59609166-D273-4FCC-876B-4CEC5F993CCB}" destId="{6C6AB5AE-10F1-4C5A-988E-D7D5DC7EFB3F}" srcOrd="3" destOrd="0" presId="urn:microsoft.com/office/officeart/2005/8/layout/radial4"/>
    <dgm:cxn modelId="{E538D8F1-3C89-4CD4-AFD9-AF6D0D12D257}" type="presParOf" srcId="{59609166-D273-4FCC-876B-4CEC5F993CCB}" destId="{3B130A11-CC6B-4FA5-8B6F-AA5BF0F08932}" srcOrd="4" destOrd="0" presId="urn:microsoft.com/office/officeart/2005/8/layout/radial4"/>
    <dgm:cxn modelId="{41B9D854-E6E9-4697-83E5-C82A81377250}" type="presParOf" srcId="{59609166-D273-4FCC-876B-4CEC5F993CCB}" destId="{7BDAA95D-2302-43BC-93B9-004B1539ED9D}" srcOrd="5" destOrd="0" presId="urn:microsoft.com/office/officeart/2005/8/layout/radial4"/>
    <dgm:cxn modelId="{7B886F71-E088-4C80-B531-3A591A93A4BD}" type="presParOf" srcId="{59609166-D273-4FCC-876B-4CEC5F993CCB}" destId="{91A68FD0-7151-4A4D-85E7-858DC41FA09E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1EA495-1313-49BD-B5BB-31F547EFA30F}">
      <dsp:nvSpPr>
        <dsp:cNvPr id="0" name=""/>
        <dsp:cNvSpPr/>
      </dsp:nvSpPr>
      <dsp:spPr>
        <a:xfrm rot="5400000">
          <a:off x="-269118" y="271554"/>
          <a:ext cx="1794126" cy="125588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1</a:t>
          </a:r>
          <a:endParaRPr lang="pt-BR" sz="3500" kern="1200" dirty="0"/>
        </a:p>
      </dsp:txBody>
      <dsp:txXfrm rot="-5400000">
        <a:off x="1" y="630379"/>
        <a:ext cx="1255888" cy="538238"/>
      </dsp:txXfrm>
    </dsp:sp>
    <dsp:sp modelId="{8ED77DE3-8B98-4FBB-8D51-D481EB6F6D69}">
      <dsp:nvSpPr>
        <dsp:cNvPr id="0" name=""/>
        <dsp:cNvSpPr/>
      </dsp:nvSpPr>
      <dsp:spPr>
        <a:xfrm rot="5400000">
          <a:off x="2116555" y="-858231"/>
          <a:ext cx="1166182" cy="2887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Propor um protocolo clínico de condutas</a:t>
          </a:r>
          <a:endParaRPr lang="pt-BR" sz="2400" kern="1200" dirty="0">
            <a:solidFill>
              <a:srgbClr val="000066"/>
            </a:solidFill>
          </a:endParaRPr>
        </a:p>
      </dsp:txBody>
      <dsp:txXfrm rot="-5400000">
        <a:off x="1255889" y="59363"/>
        <a:ext cx="2830587" cy="1052326"/>
      </dsp:txXfrm>
    </dsp:sp>
    <dsp:sp modelId="{E34E55C9-9592-4109-9689-0B32157EE294}">
      <dsp:nvSpPr>
        <dsp:cNvPr id="0" name=""/>
        <dsp:cNvSpPr/>
      </dsp:nvSpPr>
      <dsp:spPr>
        <a:xfrm rot="5400000">
          <a:off x="-269118" y="1872385"/>
          <a:ext cx="1794126" cy="125588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2</a:t>
          </a:r>
          <a:endParaRPr lang="pt-BR" sz="3500" kern="1200" dirty="0"/>
        </a:p>
      </dsp:txBody>
      <dsp:txXfrm rot="-5400000">
        <a:off x="1" y="2231210"/>
        <a:ext cx="1255888" cy="538238"/>
      </dsp:txXfrm>
    </dsp:sp>
    <dsp:sp modelId="{923549FA-5504-4AC8-A9D7-63FE55F4FA75}">
      <dsp:nvSpPr>
        <dsp:cNvPr id="0" name=""/>
        <dsp:cNvSpPr/>
      </dsp:nvSpPr>
      <dsp:spPr>
        <a:xfrm rot="5400000">
          <a:off x="2116555" y="742600"/>
          <a:ext cx="1166182" cy="2887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400" kern="1200" dirty="0" smtClean="0">
              <a:solidFill>
                <a:srgbClr val="000066"/>
              </a:solidFill>
            </a:rPr>
            <a:t>I</a:t>
          </a:r>
          <a:r>
            <a: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ntervenção precoce</a:t>
          </a:r>
          <a:endParaRPr lang="pt-BR" sz="2400" kern="1200" dirty="0"/>
        </a:p>
      </dsp:txBody>
      <dsp:txXfrm rot="-5400000">
        <a:off x="1255889" y="1660194"/>
        <a:ext cx="2830587" cy="1052326"/>
      </dsp:txXfrm>
    </dsp:sp>
    <dsp:sp modelId="{B54BAE5D-9590-464F-95CC-B298CAB93182}">
      <dsp:nvSpPr>
        <dsp:cNvPr id="0" name=""/>
        <dsp:cNvSpPr/>
      </dsp:nvSpPr>
      <dsp:spPr>
        <a:xfrm rot="5400000">
          <a:off x="-269118" y="3473217"/>
          <a:ext cx="1794126" cy="125588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3</a:t>
          </a:r>
          <a:endParaRPr lang="pt-BR" sz="3500" kern="1200" dirty="0"/>
        </a:p>
      </dsp:txBody>
      <dsp:txXfrm rot="-5400000">
        <a:off x="1" y="3832042"/>
        <a:ext cx="1255888" cy="538238"/>
      </dsp:txXfrm>
    </dsp:sp>
    <dsp:sp modelId="{E23128DC-E21F-4797-974D-FBF8C8FC99D3}">
      <dsp:nvSpPr>
        <dsp:cNvPr id="0" name=""/>
        <dsp:cNvSpPr/>
      </dsp:nvSpPr>
      <dsp:spPr>
        <a:xfrm rot="5400000">
          <a:off x="2116555" y="2343431"/>
          <a:ext cx="1166182" cy="2887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Prevenir seqüelas</a:t>
          </a:r>
          <a:r>
            <a:rPr kumimoji="0" lang="pt-BR" sz="2400" b="0" i="0" u="none" strike="noStrike" kern="1200" cap="none" spc="0" normalizeH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 </a:t>
          </a:r>
          <a:r>
            <a: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+mn-ea"/>
              <a:cs typeface="+mn-cs"/>
            </a:rPr>
            <a:t>permanentes e evoluções fatais</a:t>
          </a:r>
          <a:endParaRPr lang="pt-BR" sz="2400" kern="1200" dirty="0"/>
        </a:p>
      </dsp:txBody>
      <dsp:txXfrm rot="-5400000">
        <a:off x="1255889" y="3261025"/>
        <a:ext cx="2830587" cy="10523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0E9597-FB72-45F4-AE57-F4C92998259D}">
      <dsp:nvSpPr>
        <dsp:cNvPr id="0" name=""/>
        <dsp:cNvSpPr/>
      </dsp:nvSpPr>
      <dsp:spPr>
        <a:xfrm>
          <a:off x="0" y="563639"/>
          <a:ext cx="8286808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CD92BF-6A9C-4F58-AADD-98FB50CF35C9}">
      <dsp:nvSpPr>
        <dsp:cNvPr id="0" name=""/>
        <dsp:cNvSpPr/>
      </dsp:nvSpPr>
      <dsp:spPr>
        <a:xfrm>
          <a:off x="142039" y="17519"/>
          <a:ext cx="7868939" cy="1092240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Artrite séptica, bacteriana, supurativa, purulenta ou infecciosa¹˒²</a:t>
          </a:r>
          <a:endParaRPr lang="pt-BR" sz="2000" kern="1200" dirty="0"/>
        </a:p>
      </dsp:txBody>
      <dsp:txXfrm>
        <a:off x="195358" y="70838"/>
        <a:ext cx="7762301" cy="985602"/>
      </dsp:txXfrm>
    </dsp:sp>
    <dsp:sp modelId="{43F9982A-7320-4F11-A741-79BF551EAFF7}">
      <dsp:nvSpPr>
        <dsp:cNvPr id="0" name=""/>
        <dsp:cNvSpPr/>
      </dsp:nvSpPr>
      <dsp:spPr>
        <a:xfrm>
          <a:off x="0" y="2241959"/>
          <a:ext cx="8286808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4D6E59-AFA9-4EBA-A700-47168BBA35E2}">
      <dsp:nvSpPr>
        <dsp:cNvPr id="0" name=""/>
        <dsp:cNvSpPr/>
      </dsp:nvSpPr>
      <dsp:spPr>
        <a:xfrm>
          <a:off x="142039" y="1695839"/>
          <a:ext cx="7869055" cy="1092240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Emergência clínica e ortopédica. Descrita em 1874, por Thomas Smith³</a:t>
          </a:r>
          <a:endParaRPr lang="pt-BR" sz="2000" kern="1200" dirty="0"/>
        </a:p>
      </dsp:txBody>
      <dsp:txXfrm>
        <a:off x="195358" y="1749158"/>
        <a:ext cx="7762417" cy="985602"/>
      </dsp:txXfrm>
    </dsp:sp>
    <dsp:sp modelId="{08A6117D-2E41-49D5-8CE2-619EEEDCB58D}">
      <dsp:nvSpPr>
        <dsp:cNvPr id="0" name=""/>
        <dsp:cNvSpPr/>
      </dsp:nvSpPr>
      <dsp:spPr>
        <a:xfrm>
          <a:off x="0" y="4225352"/>
          <a:ext cx="8286808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C4958F-2511-4B0C-B1D5-A18E33D28936}">
      <dsp:nvSpPr>
        <dsp:cNvPr id="0" name=""/>
        <dsp:cNvSpPr/>
      </dsp:nvSpPr>
      <dsp:spPr>
        <a:xfrm>
          <a:off x="140365" y="3374159"/>
          <a:ext cx="7873859" cy="1397313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Inflamação da membrana sinovial com derrame purulento na cápsula articular, em geral decorrente de contaminação das articulações por bactérias piogênicas</a:t>
          </a:r>
          <a:endParaRPr lang="pt-BR" sz="2000" kern="1200" dirty="0"/>
        </a:p>
      </dsp:txBody>
      <dsp:txXfrm>
        <a:off x="208576" y="3442370"/>
        <a:ext cx="7737437" cy="12608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BCEEA-D0E0-4480-96E5-C6D369152AB9}">
      <dsp:nvSpPr>
        <dsp:cNvPr id="0" name=""/>
        <dsp:cNvSpPr/>
      </dsp:nvSpPr>
      <dsp:spPr>
        <a:xfrm rot="16200000">
          <a:off x="-1214783" y="1215788"/>
          <a:ext cx="5043510" cy="2611933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000066"/>
              </a:solidFill>
            </a:rPr>
            <a:t>Incidência mundial</a:t>
          </a:r>
          <a:endParaRPr lang="pt-BR" sz="2000" b="1" kern="1200" dirty="0">
            <a:solidFill>
              <a:srgbClr val="000066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000" kern="1200" dirty="0">
            <a:solidFill>
              <a:srgbClr val="000066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>
              <a:solidFill>
                <a:srgbClr val="000066"/>
              </a:solidFill>
            </a:rPr>
            <a:t>2-10 /100.000 ¹˒⁴</a:t>
          </a:r>
          <a:endParaRPr lang="pt-BR" sz="2000" kern="1200" dirty="0">
            <a:solidFill>
              <a:srgbClr val="000066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000" kern="1200" dirty="0">
            <a:solidFill>
              <a:srgbClr val="000066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>
              <a:solidFill>
                <a:srgbClr val="000066"/>
              </a:solidFill>
            </a:rPr>
            <a:t>África: chega a 20.000 casos /100.000 ⁶</a:t>
          </a:r>
          <a:endParaRPr lang="pt-BR" sz="2000" kern="1200" dirty="0">
            <a:solidFill>
              <a:srgbClr val="000066"/>
            </a:solidFill>
          </a:endParaRPr>
        </a:p>
      </dsp:txBody>
      <dsp:txXfrm rot="5400000">
        <a:off x="1005" y="1008702"/>
        <a:ext cx="2611933" cy="3026106"/>
      </dsp:txXfrm>
    </dsp:sp>
    <dsp:sp modelId="{745B64E4-021B-4D60-805C-CF546AF72A95}">
      <dsp:nvSpPr>
        <dsp:cNvPr id="0" name=""/>
        <dsp:cNvSpPr/>
      </dsp:nvSpPr>
      <dsp:spPr>
        <a:xfrm rot="16200000">
          <a:off x="1593044" y="1215788"/>
          <a:ext cx="5043510" cy="2611933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000066"/>
              </a:solidFill>
            </a:rPr>
            <a:t>Incidência pediátrica</a:t>
          </a:r>
          <a:endParaRPr lang="pt-BR" sz="1800" b="1" kern="1200" dirty="0">
            <a:solidFill>
              <a:srgbClr val="000066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800" kern="1200" dirty="0">
            <a:solidFill>
              <a:srgbClr val="000066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66"/>
              </a:solidFill>
            </a:rPr>
            <a:t>Metade dos casos: menores de 20 anos ⁷</a:t>
          </a:r>
          <a:endParaRPr lang="pt-BR" sz="1800" kern="1200" dirty="0">
            <a:solidFill>
              <a:srgbClr val="000066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800" kern="1200" dirty="0">
            <a:solidFill>
              <a:srgbClr val="000066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66"/>
              </a:solidFill>
            </a:rPr>
            <a:t>Incidência anual varia de 5 a 37 casos /100.000 ⁷</a:t>
          </a:r>
          <a:endParaRPr lang="pt-BR" sz="1800" kern="1200" dirty="0">
            <a:solidFill>
              <a:srgbClr val="000066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800" kern="1200" dirty="0">
            <a:solidFill>
              <a:srgbClr val="000066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66"/>
              </a:solidFill>
            </a:rPr>
            <a:t>Países desenvolvidos:       4 /100.000 ⁸˒⁹</a:t>
          </a:r>
          <a:endParaRPr lang="pt-BR" sz="1800" kern="1200" dirty="0">
            <a:solidFill>
              <a:srgbClr val="000066"/>
            </a:solidFill>
          </a:endParaRPr>
        </a:p>
      </dsp:txBody>
      <dsp:txXfrm rot="5400000">
        <a:off x="2808832" y="1008702"/>
        <a:ext cx="2611933" cy="3026106"/>
      </dsp:txXfrm>
    </dsp:sp>
    <dsp:sp modelId="{5E245EE7-C68D-4CFA-8382-3A6823136236}">
      <dsp:nvSpPr>
        <dsp:cNvPr id="0" name=""/>
        <dsp:cNvSpPr/>
      </dsp:nvSpPr>
      <dsp:spPr>
        <a:xfrm rot="16200000">
          <a:off x="4400873" y="1215788"/>
          <a:ext cx="5043510" cy="2611933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0066"/>
              </a:solidFill>
            </a:rPr>
            <a:t>Prevalência </a:t>
          </a:r>
          <a:r>
            <a:rPr lang="pt-BR" sz="1600" kern="1200" dirty="0" smtClean="0">
              <a:solidFill>
                <a:srgbClr val="000066"/>
              </a:solidFill>
            </a:rPr>
            <a:t>⁷˒¹⁰˒¹¹</a:t>
          </a:r>
          <a:endParaRPr lang="pt-BR" sz="1600" b="1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600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>
              <a:solidFill>
                <a:srgbClr val="000066"/>
              </a:solidFill>
            </a:rPr>
            <a:t>&lt; 3 anos (50% antes dos 2 anos)</a:t>
          </a:r>
          <a:endParaRPr lang="pt-BR" sz="1600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600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>
              <a:solidFill>
                <a:srgbClr val="000066"/>
              </a:solidFill>
            </a:rPr>
            <a:t>Sexo masculino (1,2-2 / 1 menina)</a:t>
          </a:r>
          <a:endParaRPr lang="pt-BR" sz="1600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600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>
              <a:solidFill>
                <a:srgbClr val="000066"/>
              </a:solidFill>
            </a:rPr>
            <a:t>RN prematuros são os mais susceptíveis</a:t>
          </a:r>
          <a:endParaRPr lang="pt-BR" sz="1600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1600" kern="1200" dirty="0">
            <a:solidFill>
              <a:srgbClr val="000066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>
              <a:solidFill>
                <a:srgbClr val="000066"/>
              </a:solidFill>
            </a:rPr>
            <a:t>Joelho e quadril são os mais acometidos</a:t>
          </a:r>
          <a:endParaRPr lang="pt-BR" sz="1600" kern="1200" dirty="0">
            <a:solidFill>
              <a:srgbClr val="000066"/>
            </a:solidFill>
          </a:endParaRPr>
        </a:p>
      </dsp:txBody>
      <dsp:txXfrm rot="5400000">
        <a:off x="5616661" y="1008702"/>
        <a:ext cx="2611933" cy="30261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0B018-E63E-4F00-A3E0-CEEAC54C4E91}">
      <dsp:nvSpPr>
        <dsp:cNvPr id="0" name=""/>
        <dsp:cNvSpPr/>
      </dsp:nvSpPr>
      <dsp:spPr>
        <a:xfrm rot="10800000">
          <a:off x="1898450" y="239937"/>
          <a:ext cx="6888387" cy="350736"/>
        </a:xfrm>
        <a:prstGeom prst="homePlate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6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Imunodeficiências</a:t>
          </a:r>
          <a:endParaRPr lang="pt-BR" sz="2000" kern="1200" dirty="0"/>
        </a:p>
      </dsp:txBody>
      <dsp:txXfrm rot="10800000">
        <a:off x="1986134" y="239937"/>
        <a:ext cx="6800703" cy="350736"/>
      </dsp:txXfrm>
    </dsp:sp>
    <dsp:sp modelId="{179D8EA2-B5C4-4971-ACB7-C5CBBD93318F}">
      <dsp:nvSpPr>
        <dsp:cNvPr id="0" name=""/>
        <dsp:cNvSpPr/>
      </dsp:nvSpPr>
      <dsp:spPr>
        <a:xfrm>
          <a:off x="1428728" y="2194"/>
          <a:ext cx="794422" cy="82622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B1AA0D-DE0B-47FB-908E-D77ECD8D5C0E}">
      <dsp:nvSpPr>
        <dsp:cNvPr id="0" name=""/>
        <dsp:cNvSpPr/>
      </dsp:nvSpPr>
      <dsp:spPr>
        <a:xfrm rot="10800000">
          <a:off x="1891615" y="933115"/>
          <a:ext cx="6888387" cy="916787"/>
        </a:xfrm>
        <a:prstGeom prst="homePlate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6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Doenças sistêmicas crônicas: artrite reumatóide juvenil, diabetes, hemoglobinopatias</a:t>
          </a:r>
          <a:endParaRPr lang="pt-BR" sz="2000" kern="1200" dirty="0"/>
        </a:p>
      </dsp:txBody>
      <dsp:txXfrm rot="10800000">
        <a:off x="2120812" y="933115"/>
        <a:ext cx="6659190" cy="916787"/>
      </dsp:txXfrm>
    </dsp:sp>
    <dsp:sp modelId="{6A9C744F-CF8E-4291-AA54-CEF5C063276C}">
      <dsp:nvSpPr>
        <dsp:cNvPr id="0" name=""/>
        <dsp:cNvSpPr/>
      </dsp:nvSpPr>
      <dsp:spPr>
        <a:xfrm>
          <a:off x="1448151" y="1018061"/>
          <a:ext cx="756335" cy="74689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D30DEF-73B4-4722-B919-B746099B5A41}">
      <dsp:nvSpPr>
        <dsp:cNvPr id="0" name=""/>
        <dsp:cNvSpPr/>
      </dsp:nvSpPr>
      <dsp:spPr>
        <a:xfrm rot="10800000">
          <a:off x="2038827" y="2134618"/>
          <a:ext cx="6758059" cy="350736"/>
        </a:xfrm>
        <a:prstGeom prst="homePlate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6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Status vacinal</a:t>
          </a:r>
          <a:endParaRPr lang="pt-BR" sz="2000" kern="1200" dirty="0"/>
        </a:p>
      </dsp:txBody>
      <dsp:txXfrm rot="10800000">
        <a:off x="2126511" y="2134618"/>
        <a:ext cx="6670375" cy="350736"/>
      </dsp:txXfrm>
    </dsp:sp>
    <dsp:sp modelId="{B27F85D9-C49D-46E6-99BF-1DBAB4D14FB3}">
      <dsp:nvSpPr>
        <dsp:cNvPr id="0" name=""/>
        <dsp:cNvSpPr/>
      </dsp:nvSpPr>
      <dsp:spPr>
        <a:xfrm>
          <a:off x="1447798" y="1954599"/>
          <a:ext cx="824143" cy="71077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C47A73-1826-4DEF-8D3B-D29F0E7E18C4}">
      <dsp:nvSpPr>
        <dsp:cNvPr id="0" name=""/>
        <dsp:cNvSpPr/>
      </dsp:nvSpPr>
      <dsp:spPr>
        <a:xfrm rot="10800000">
          <a:off x="1855063" y="2893925"/>
          <a:ext cx="6888387" cy="584299"/>
        </a:xfrm>
        <a:prstGeom prst="homePlate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6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   Fatores locais: trauma, prótese articular, cirurgia ortopédica</a:t>
          </a:r>
          <a:endParaRPr lang="pt-BR" sz="2000" kern="1200" dirty="0"/>
        </a:p>
      </dsp:txBody>
      <dsp:txXfrm rot="10800000">
        <a:off x="2001138" y="2893925"/>
        <a:ext cx="6742312" cy="584299"/>
      </dsp:txXfrm>
    </dsp:sp>
    <dsp:sp modelId="{F11F7607-7082-43B1-9FD9-F55BEBFBE328}">
      <dsp:nvSpPr>
        <dsp:cNvPr id="0" name=""/>
        <dsp:cNvSpPr/>
      </dsp:nvSpPr>
      <dsp:spPr>
        <a:xfrm>
          <a:off x="1385005" y="2770071"/>
          <a:ext cx="897510" cy="832006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49BBAC-210B-4D3B-954A-DA3A2ED4383B}">
      <dsp:nvSpPr>
        <dsp:cNvPr id="0" name=""/>
        <dsp:cNvSpPr/>
      </dsp:nvSpPr>
      <dsp:spPr>
        <a:xfrm rot="10800000">
          <a:off x="2077059" y="3893014"/>
          <a:ext cx="6688349" cy="633461"/>
        </a:xfrm>
        <a:prstGeom prst="homePlate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6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Neonatos: presença de cateter umbilical, cateter venoso central e osteomielite</a:t>
          </a:r>
          <a:endParaRPr lang="pt-BR" sz="2000" kern="1200" dirty="0"/>
        </a:p>
      </dsp:txBody>
      <dsp:txXfrm rot="10800000">
        <a:off x="2235424" y="3893014"/>
        <a:ext cx="6529984" cy="633461"/>
      </dsp:txXfrm>
    </dsp:sp>
    <dsp:sp modelId="{42B7ADCA-B18B-4239-90B6-050120F4F2D3}">
      <dsp:nvSpPr>
        <dsp:cNvPr id="0" name=""/>
        <dsp:cNvSpPr/>
      </dsp:nvSpPr>
      <dsp:spPr>
        <a:xfrm>
          <a:off x="1397574" y="3706776"/>
          <a:ext cx="1073787" cy="1005937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1D24B-A364-4F64-9D0C-FB8E013F341D}">
      <dsp:nvSpPr>
        <dsp:cNvPr id="0" name=""/>
        <dsp:cNvSpPr/>
      </dsp:nvSpPr>
      <dsp:spPr>
        <a:xfrm>
          <a:off x="7722" y="0"/>
          <a:ext cx="4616524" cy="1785949"/>
        </a:xfrm>
        <a:prstGeom prst="chevron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CONTAMINAÇÃO ARTICULAR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Via hematogênica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Inoculação direta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Disseminação por contiguidade</a:t>
          </a:r>
        </a:p>
      </dsp:txBody>
      <dsp:txXfrm>
        <a:off x="900697" y="0"/>
        <a:ext cx="2830575" cy="1785949"/>
      </dsp:txXfrm>
    </dsp:sp>
    <dsp:sp modelId="{6D2DA256-8AE1-4629-807A-F8568E2DE87D}">
      <dsp:nvSpPr>
        <dsp:cNvPr id="0" name=""/>
        <dsp:cNvSpPr/>
      </dsp:nvSpPr>
      <dsp:spPr>
        <a:xfrm>
          <a:off x="4162594" y="0"/>
          <a:ext cx="4616524" cy="1785949"/>
        </a:xfrm>
        <a:prstGeom prst="chevron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Resposta inflamatória mediada por neutrófilos</a:t>
          </a:r>
          <a:r>
            <a:rPr lang="pt-BR" sz="1800" kern="1200" dirty="0" smtClean="0"/>
            <a:t> </a:t>
          </a:r>
          <a:endParaRPr lang="pt-BR" sz="1800" kern="1200" dirty="0"/>
        </a:p>
      </dsp:txBody>
      <dsp:txXfrm>
        <a:off x="5055569" y="0"/>
        <a:ext cx="2830575" cy="17859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F21B2C-B6B7-4B61-BBD5-FDD76A154636}">
      <dsp:nvSpPr>
        <dsp:cNvPr id="0" name=""/>
        <dsp:cNvSpPr/>
      </dsp:nvSpPr>
      <dsp:spPr>
        <a:xfrm>
          <a:off x="3369337" y="80190"/>
          <a:ext cx="1261396" cy="1261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solidFill>
                <a:srgbClr val="000066"/>
              </a:solidFill>
            </a:rPr>
            <a:t>Bactérias na cavidade</a:t>
          </a:r>
          <a:endParaRPr lang="pt-BR" sz="1600" b="1" kern="1200" dirty="0">
            <a:solidFill>
              <a:srgbClr val="000066"/>
            </a:solidFill>
          </a:endParaRPr>
        </a:p>
      </dsp:txBody>
      <dsp:txXfrm>
        <a:off x="3369337" y="80190"/>
        <a:ext cx="1261396" cy="1261396"/>
      </dsp:txXfrm>
    </dsp:sp>
    <dsp:sp modelId="{3EA9BC9F-7CB5-41E4-B2D6-02B7CB31B4E2}">
      <dsp:nvSpPr>
        <dsp:cNvPr id="0" name=""/>
        <dsp:cNvSpPr/>
      </dsp:nvSpPr>
      <dsp:spPr>
        <a:xfrm>
          <a:off x="1147754" y="763"/>
          <a:ext cx="3562406" cy="3562406"/>
        </a:xfrm>
        <a:prstGeom prst="circularArrow">
          <a:avLst>
            <a:gd name="adj1" fmla="val 6905"/>
            <a:gd name="adj2" fmla="val 465559"/>
            <a:gd name="adj3" fmla="val 548544"/>
            <a:gd name="adj4" fmla="val 20585897"/>
            <a:gd name="adj5" fmla="val 8055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81F36-9AC6-4138-92AF-878E4E849108}">
      <dsp:nvSpPr>
        <dsp:cNvPr id="0" name=""/>
        <dsp:cNvSpPr/>
      </dsp:nvSpPr>
      <dsp:spPr>
        <a:xfrm>
          <a:off x="3369337" y="2222346"/>
          <a:ext cx="1261396" cy="1261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>
              <a:solidFill>
                <a:srgbClr val="000066"/>
              </a:solidFill>
            </a:rPr>
            <a:t>Adesão à cartilagem articular</a:t>
          </a:r>
          <a:endParaRPr lang="pt-BR" sz="1600" kern="1200" dirty="0">
            <a:solidFill>
              <a:srgbClr val="000066"/>
            </a:solidFill>
          </a:endParaRPr>
        </a:p>
      </dsp:txBody>
      <dsp:txXfrm>
        <a:off x="3369337" y="2222346"/>
        <a:ext cx="1261396" cy="1261396"/>
      </dsp:txXfrm>
    </dsp:sp>
    <dsp:sp modelId="{3E77A65E-0F0F-4B51-824D-F62A8E548FBA}">
      <dsp:nvSpPr>
        <dsp:cNvPr id="0" name=""/>
        <dsp:cNvSpPr/>
      </dsp:nvSpPr>
      <dsp:spPr>
        <a:xfrm>
          <a:off x="1147754" y="763"/>
          <a:ext cx="3562406" cy="3562406"/>
        </a:xfrm>
        <a:prstGeom prst="circularArrow">
          <a:avLst>
            <a:gd name="adj1" fmla="val 6905"/>
            <a:gd name="adj2" fmla="val 465559"/>
            <a:gd name="adj3" fmla="val 5948544"/>
            <a:gd name="adj4" fmla="val 4385897"/>
            <a:gd name="adj5" fmla="val 8055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C7F1AA-8BEE-4D80-9DDE-618AE72C1BBB}">
      <dsp:nvSpPr>
        <dsp:cNvPr id="0" name=""/>
        <dsp:cNvSpPr/>
      </dsp:nvSpPr>
      <dsp:spPr>
        <a:xfrm>
          <a:off x="1227181" y="2222346"/>
          <a:ext cx="1261396" cy="1261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>
              <a:solidFill>
                <a:srgbClr val="000066"/>
              </a:solidFill>
            </a:rPr>
            <a:t>Liberação de proteases e citocinas pró-inflamatórias </a:t>
          </a:r>
          <a:endParaRPr lang="pt-BR" sz="1600" kern="1200" dirty="0">
            <a:solidFill>
              <a:srgbClr val="000066"/>
            </a:solidFill>
          </a:endParaRPr>
        </a:p>
      </dsp:txBody>
      <dsp:txXfrm>
        <a:off x="1227181" y="2222346"/>
        <a:ext cx="1261396" cy="1261396"/>
      </dsp:txXfrm>
    </dsp:sp>
    <dsp:sp modelId="{F97CDA1D-3081-4724-BADB-D16C63E0E6F3}">
      <dsp:nvSpPr>
        <dsp:cNvPr id="0" name=""/>
        <dsp:cNvSpPr/>
      </dsp:nvSpPr>
      <dsp:spPr>
        <a:xfrm>
          <a:off x="1147754" y="763"/>
          <a:ext cx="3562406" cy="3562406"/>
        </a:xfrm>
        <a:prstGeom prst="circularArrow">
          <a:avLst>
            <a:gd name="adj1" fmla="val 6905"/>
            <a:gd name="adj2" fmla="val 465559"/>
            <a:gd name="adj3" fmla="val 11348544"/>
            <a:gd name="adj4" fmla="val 9785897"/>
            <a:gd name="adj5" fmla="val 8055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8E4727-9BE8-4B39-B8EB-6835E9293EB9}">
      <dsp:nvSpPr>
        <dsp:cNvPr id="0" name=""/>
        <dsp:cNvSpPr/>
      </dsp:nvSpPr>
      <dsp:spPr>
        <a:xfrm>
          <a:off x="1227181" y="80190"/>
          <a:ext cx="1261396" cy="1261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>
              <a:solidFill>
                <a:srgbClr val="000066"/>
              </a:solidFill>
            </a:rPr>
            <a:t>Invasão da cartilagem pelas bactérias e células inflamatórias</a:t>
          </a:r>
          <a:endParaRPr lang="pt-BR" sz="1600" kern="1200" dirty="0">
            <a:solidFill>
              <a:srgbClr val="000066"/>
            </a:solidFill>
          </a:endParaRPr>
        </a:p>
      </dsp:txBody>
      <dsp:txXfrm>
        <a:off x="1227181" y="80190"/>
        <a:ext cx="1261396" cy="1261396"/>
      </dsp:txXfrm>
    </dsp:sp>
    <dsp:sp modelId="{0BFB205D-05E9-4B63-8350-22396225515E}">
      <dsp:nvSpPr>
        <dsp:cNvPr id="0" name=""/>
        <dsp:cNvSpPr/>
      </dsp:nvSpPr>
      <dsp:spPr>
        <a:xfrm>
          <a:off x="1147754" y="763"/>
          <a:ext cx="3562406" cy="3562406"/>
        </a:xfrm>
        <a:prstGeom prst="circularArrow">
          <a:avLst>
            <a:gd name="adj1" fmla="val 6905"/>
            <a:gd name="adj2" fmla="val 465559"/>
            <a:gd name="adj3" fmla="val 16748544"/>
            <a:gd name="adj4" fmla="val 15185897"/>
            <a:gd name="adj5" fmla="val 8055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CE89A5-7493-42FB-BB98-487DA9DFC3DC}">
      <dsp:nvSpPr>
        <dsp:cNvPr id="0" name=""/>
        <dsp:cNvSpPr/>
      </dsp:nvSpPr>
      <dsp:spPr>
        <a:xfrm>
          <a:off x="0" y="0"/>
          <a:ext cx="3638558" cy="77010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700" kern="1200" dirty="0" smtClean="0"/>
            <a:t>  Derrame articular purulento</a:t>
          </a:r>
          <a:endParaRPr lang="pt-BR" sz="1700" kern="1200" dirty="0"/>
        </a:p>
      </dsp:txBody>
      <dsp:txXfrm>
        <a:off x="22555" y="22555"/>
        <a:ext cx="2742486" cy="724991"/>
      </dsp:txXfrm>
    </dsp:sp>
    <dsp:sp modelId="{72C74273-B431-43E0-9705-F7EA052F1AF3}">
      <dsp:nvSpPr>
        <dsp:cNvPr id="0" name=""/>
        <dsp:cNvSpPr/>
      </dsp:nvSpPr>
      <dsp:spPr>
        <a:xfrm>
          <a:off x="304729" y="910120"/>
          <a:ext cx="3638558" cy="7701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Aumento da pressão intra-articular</a:t>
          </a:r>
          <a:endParaRPr lang="pt-BR" sz="1600" kern="1200" dirty="0"/>
        </a:p>
      </dsp:txBody>
      <dsp:txXfrm>
        <a:off x="327284" y="932675"/>
        <a:ext cx="2788153" cy="724991"/>
      </dsp:txXfrm>
    </dsp:sp>
    <dsp:sp modelId="{A7879B83-231B-454E-B7BD-7E1BA1C20BB2}">
      <dsp:nvSpPr>
        <dsp:cNvPr id="0" name=""/>
        <dsp:cNvSpPr/>
      </dsp:nvSpPr>
      <dsp:spPr>
        <a:xfrm>
          <a:off x="604910" y="1820240"/>
          <a:ext cx="3638558" cy="7701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Isquemia local, intensificação do processo destrutivo ligamentar, cartilaginoso e ósseo</a:t>
          </a:r>
          <a:endParaRPr lang="pt-BR" sz="1400" kern="1200" dirty="0"/>
        </a:p>
      </dsp:txBody>
      <dsp:txXfrm>
        <a:off x="627465" y="1842795"/>
        <a:ext cx="2792701" cy="724991"/>
      </dsp:txXfrm>
    </dsp:sp>
    <dsp:sp modelId="{CDC2A711-1CFB-4A41-B13E-0DC3677616BB}">
      <dsp:nvSpPr>
        <dsp:cNvPr id="0" name=""/>
        <dsp:cNvSpPr/>
      </dsp:nvSpPr>
      <dsp:spPr>
        <a:xfrm>
          <a:off x="909639" y="2730360"/>
          <a:ext cx="3638558" cy="770101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Incapacidade permanente</a:t>
          </a:r>
          <a:endParaRPr lang="pt-BR" sz="1800" kern="1200" dirty="0"/>
        </a:p>
      </dsp:txBody>
      <dsp:txXfrm>
        <a:off x="932194" y="2752915"/>
        <a:ext cx="2788153" cy="724991"/>
      </dsp:txXfrm>
    </dsp:sp>
    <dsp:sp modelId="{969673B9-E301-4E05-B471-23A175C6AD97}">
      <dsp:nvSpPr>
        <dsp:cNvPr id="0" name=""/>
        <dsp:cNvSpPr/>
      </dsp:nvSpPr>
      <dsp:spPr>
        <a:xfrm>
          <a:off x="3137992" y="589827"/>
          <a:ext cx="500566" cy="500566"/>
        </a:xfrm>
        <a:prstGeom prst="downArrow">
          <a:avLst>
            <a:gd name="adj1" fmla="val 55000"/>
            <a:gd name="adj2" fmla="val 45000"/>
          </a:avLst>
        </a:prstGeom>
        <a:solidFill>
          <a:srgbClr val="92162B">
            <a:alpha val="90000"/>
          </a:srgb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200" kern="1200" dirty="0"/>
        </a:p>
      </dsp:txBody>
      <dsp:txXfrm>
        <a:off x="3250619" y="589827"/>
        <a:ext cx="275312" cy="376676"/>
      </dsp:txXfrm>
    </dsp:sp>
    <dsp:sp modelId="{6A11E2A7-0EC9-42ED-A7B6-E3A03BB9C89B}">
      <dsp:nvSpPr>
        <dsp:cNvPr id="0" name=""/>
        <dsp:cNvSpPr/>
      </dsp:nvSpPr>
      <dsp:spPr>
        <a:xfrm>
          <a:off x="3442721" y="1499947"/>
          <a:ext cx="500566" cy="500566"/>
        </a:xfrm>
        <a:prstGeom prst="downArrow">
          <a:avLst>
            <a:gd name="adj1" fmla="val 55000"/>
            <a:gd name="adj2" fmla="val 45000"/>
          </a:avLst>
        </a:prstGeom>
        <a:solidFill>
          <a:srgbClr val="92162B">
            <a:alpha val="90000"/>
          </a:srgb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200" kern="1200" dirty="0"/>
        </a:p>
      </dsp:txBody>
      <dsp:txXfrm>
        <a:off x="3555348" y="1499947"/>
        <a:ext cx="275312" cy="376676"/>
      </dsp:txXfrm>
    </dsp:sp>
    <dsp:sp modelId="{2AB77FC4-260F-4CEC-9E0E-9AB9D9EDB9AC}">
      <dsp:nvSpPr>
        <dsp:cNvPr id="0" name=""/>
        <dsp:cNvSpPr/>
      </dsp:nvSpPr>
      <dsp:spPr>
        <a:xfrm>
          <a:off x="3742902" y="2410068"/>
          <a:ext cx="500566" cy="500566"/>
        </a:xfrm>
        <a:prstGeom prst="downArrow">
          <a:avLst>
            <a:gd name="adj1" fmla="val 55000"/>
            <a:gd name="adj2" fmla="val 45000"/>
          </a:avLst>
        </a:prstGeom>
        <a:solidFill>
          <a:srgbClr val="92162B">
            <a:alpha val="90000"/>
          </a:srgb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200" kern="1200" dirty="0"/>
        </a:p>
      </dsp:txBody>
      <dsp:txXfrm>
        <a:off x="3855529" y="2410068"/>
        <a:ext cx="275312" cy="37667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F0F021-FBE2-481C-847A-4C2C35FF0782}">
      <dsp:nvSpPr>
        <dsp:cNvPr id="0" name=""/>
        <dsp:cNvSpPr/>
      </dsp:nvSpPr>
      <dsp:spPr>
        <a:xfrm rot="10800000" flipH="1">
          <a:off x="2249900" y="438713"/>
          <a:ext cx="3465144" cy="25236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lumMod val="40000"/>
            <a:lumOff val="60000"/>
            <a:alpha val="9000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72F0F0-DF58-4833-AB76-C19F643A3799}">
      <dsp:nvSpPr>
        <dsp:cNvPr id="0" name=""/>
        <dsp:cNvSpPr/>
      </dsp:nvSpPr>
      <dsp:spPr>
        <a:xfrm>
          <a:off x="0" y="1024"/>
          <a:ext cx="2287405" cy="11277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Condutas diagnósticas avançadas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+</a:t>
          </a:r>
          <a:endParaRPr lang="pt-BR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Antibióticos mais potentes</a:t>
          </a:r>
          <a:endParaRPr lang="pt-BR" sz="1400" kern="1200" dirty="0"/>
        </a:p>
      </dsp:txBody>
      <dsp:txXfrm>
        <a:off x="55052" y="56076"/>
        <a:ext cx="2177301" cy="1017634"/>
      </dsp:txXfrm>
    </dsp:sp>
    <dsp:sp modelId="{103B7DCA-C2AB-46DC-B91B-405B7A00F04A}">
      <dsp:nvSpPr>
        <dsp:cNvPr id="0" name=""/>
        <dsp:cNvSpPr/>
      </dsp:nvSpPr>
      <dsp:spPr>
        <a:xfrm>
          <a:off x="2303711" y="1224768"/>
          <a:ext cx="3451350" cy="14602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lumMod val="60000"/>
            <a:lumOff val="40000"/>
            <a:alpha val="9000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66"/>
              </a:solidFill>
            </a:rPr>
            <a:t>Resposta inflamatória</a:t>
          </a:r>
          <a:endParaRPr lang="pt-BR" sz="1800" kern="1200" dirty="0">
            <a:solidFill>
              <a:srgbClr val="000066"/>
            </a:solidFill>
          </a:endParaRPr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66"/>
              </a:solidFill>
            </a:rPr>
            <a:t>Dano articular mesmo após erradicação dos microorganismos</a:t>
          </a:r>
          <a:endParaRPr lang="pt-BR" sz="1800" kern="1200" dirty="0">
            <a:solidFill>
              <a:srgbClr val="000066"/>
            </a:solidFill>
          </a:endParaRPr>
        </a:p>
      </dsp:txBody>
      <dsp:txXfrm>
        <a:off x="2303711" y="1407301"/>
        <a:ext cx="2903751" cy="1095197"/>
      </dsp:txXfrm>
    </dsp:sp>
    <dsp:sp modelId="{6E29CE2C-CD57-4D9C-ADF0-87234835626A}">
      <dsp:nvSpPr>
        <dsp:cNvPr id="0" name=""/>
        <dsp:cNvSpPr/>
      </dsp:nvSpPr>
      <dsp:spPr>
        <a:xfrm>
          <a:off x="2811" y="1474872"/>
          <a:ext cx="2300900" cy="960055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Persistência de antígenos bacterianos</a:t>
          </a:r>
          <a:endParaRPr lang="pt-BR" sz="2000" kern="1200" dirty="0"/>
        </a:p>
      </dsp:txBody>
      <dsp:txXfrm>
        <a:off x="49677" y="1521738"/>
        <a:ext cx="2207168" cy="86632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C9AE7D-7A45-42BA-9D12-8FCFC0C6C05F}">
      <dsp:nvSpPr>
        <dsp:cNvPr id="0" name=""/>
        <dsp:cNvSpPr/>
      </dsp:nvSpPr>
      <dsp:spPr>
        <a:xfrm>
          <a:off x="1309647" y="35222"/>
          <a:ext cx="1690690" cy="1690690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 dirty="0" smtClean="0"/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dirty="0" smtClean="0">
              <a:solidFill>
                <a:srgbClr val="000066"/>
              </a:solidFill>
            </a:rPr>
            <a:t>INALTERADAS</a:t>
          </a:r>
          <a:endParaRPr lang="pt-BR" sz="1500" b="1" kern="1200" dirty="0">
            <a:solidFill>
              <a:srgbClr val="000066"/>
            </a:solidFill>
          </a:endParaRPr>
        </a:p>
      </dsp:txBody>
      <dsp:txXfrm>
        <a:off x="1535073" y="331093"/>
        <a:ext cx="1239839" cy="760810"/>
      </dsp:txXfrm>
    </dsp:sp>
    <dsp:sp modelId="{3B1F6811-B6A3-4579-B038-42050668B559}">
      <dsp:nvSpPr>
        <dsp:cNvPr id="0" name=""/>
        <dsp:cNvSpPr/>
      </dsp:nvSpPr>
      <dsp:spPr>
        <a:xfrm>
          <a:off x="1919705" y="1091904"/>
          <a:ext cx="1690690" cy="1690690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dirty="0" smtClean="0">
              <a:solidFill>
                <a:srgbClr val="000066"/>
              </a:solidFill>
            </a:rPr>
            <a:t>Mortalidade</a:t>
          </a:r>
          <a:endParaRPr lang="pt-BR" sz="1500" b="1" kern="1200" dirty="0">
            <a:solidFill>
              <a:srgbClr val="000066"/>
            </a:solidFill>
          </a:endParaRPr>
        </a:p>
      </dsp:txBody>
      <dsp:txXfrm>
        <a:off x="2436774" y="1528666"/>
        <a:ext cx="1014414" cy="929879"/>
      </dsp:txXfrm>
    </dsp:sp>
    <dsp:sp modelId="{B6F2B736-6BCC-46B2-9D2C-25EBA9590A1B}">
      <dsp:nvSpPr>
        <dsp:cNvPr id="0" name=""/>
        <dsp:cNvSpPr/>
      </dsp:nvSpPr>
      <dsp:spPr>
        <a:xfrm>
          <a:off x="699590" y="1091904"/>
          <a:ext cx="1690690" cy="169069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dirty="0" smtClean="0">
              <a:solidFill>
                <a:srgbClr val="000066"/>
              </a:solidFill>
            </a:rPr>
            <a:t>Morbidade</a:t>
          </a:r>
          <a:endParaRPr lang="pt-BR" sz="1500" b="1" kern="1200" dirty="0">
            <a:solidFill>
              <a:srgbClr val="000066"/>
            </a:solidFill>
          </a:endParaRPr>
        </a:p>
      </dsp:txBody>
      <dsp:txXfrm>
        <a:off x="858796" y="1528666"/>
        <a:ext cx="1014414" cy="92987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2CD63B-062C-443F-8F1F-343AAF2FDD94}">
      <dsp:nvSpPr>
        <dsp:cNvPr id="0" name=""/>
        <dsp:cNvSpPr/>
      </dsp:nvSpPr>
      <dsp:spPr>
        <a:xfrm>
          <a:off x="0" y="333856"/>
          <a:ext cx="828680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0C057A-0B44-44B1-811E-36A5E656D3F8}">
      <dsp:nvSpPr>
        <dsp:cNvPr id="0" name=""/>
        <dsp:cNvSpPr/>
      </dsp:nvSpPr>
      <dsp:spPr>
        <a:xfrm>
          <a:off x="414340" y="53416"/>
          <a:ext cx="6798671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Tempo de duração dos sintomas antes do tratamento &gt; 4 a 7 dias</a:t>
          </a:r>
          <a:endParaRPr lang="pt-BR" sz="1800" kern="1200" dirty="0"/>
        </a:p>
      </dsp:txBody>
      <dsp:txXfrm>
        <a:off x="441720" y="80796"/>
        <a:ext cx="6743911" cy="506120"/>
      </dsp:txXfrm>
    </dsp:sp>
    <dsp:sp modelId="{B29AD3D3-76BF-4F32-9B85-F83AC103E092}">
      <dsp:nvSpPr>
        <dsp:cNvPr id="0" name=""/>
        <dsp:cNvSpPr/>
      </dsp:nvSpPr>
      <dsp:spPr>
        <a:xfrm>
          <a:off x="0" y="1195696"/>
          <a:ext cx="828680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F7D334-8F8E-4A96-8F93-05A6BBEA32CD}">
      <dsp:nvSpPr>
        <dsp:cNvPr id="0" name=""/>
        <dsp:cNvSpPr/>
      </dsp:nvSpPr>
      <dsp:spPr>
        <a:xfrm>
          <a:off x="414340" y="915256"/>
          <a:ext cx="6800933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 Acometimento da articulação do quadril</a:t>
          </a:r>
          <a:endParaRPr lang="pt-BR" sz="1800" kern="1200" dirty="0"/>
        </a:p>
      </dsp:txBody>
      <dsp:txXfrm>
        <a:off x="441720" y="942636"/>
        <a:ext cx="6746173" cy="506120"/>
      </dsp:txXfrm>
    </dsp:sp>
    <dsp:sp modelId="{620E7DA8-7066-4F08-9E24-D12EEBC65ECE}">
      <dsp:nvSpPr>
        <dsp:cNvPr id="0" name=""/>
        <dsp:cNvSpPr/>
      </dsp:nvSpPr>
      <dsp:spPr>
        <a:xfrm>
          <a:off x="0" y="2057536"/>
          <a:ext cx="828680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9F7802-F0A4-4B40-9E8C-747B65421ACB}">
      <dsp:nvSpPr>
        <dsp:cNvPr id="0" name=""/>
        <dsp:cNvSpPr/>
      </dsp:nvSpPr>
      <dsp:spPr>
        <a:xfrm>
          <a:off x="414340" y="1777096"/>
          <a:ext cx="6800933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Acometimento do quadril e ombro associados a osteomielite</a:t>
          </a:r>
          <a:endParaRPr lang="pt-BR" sz="1800" kern="1200" dirty="0"/>
        </a:p>
      </dsp:txBody>
      <dsp:txXfrm>
        <a:off x="441720" y="1804476"/>
        <a:ext cx="6746173" cy="506120"/>
      </dsp:txXfrm>
    </dsp:sp>
    <dsp:sp modelId="{1EBF8A75-37A0-46E2-BAA7-40368397321E}">
      <dsp:nvSpPr>
        <dsp:cNvPr id="0" name=""/>
        <dsp:cNvSpPr/>
      </dsp:nvSpPr>
      <dsp:spPr>
        <a:xfrm>
          <a:off x="0" y="2919376"/>
          <a:ext cx="828680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BFC5D7-39AC-4A8A-9974-43A9AB16CC9F}">
      <dsp:nvSpPr>
        <dsp:cNvPr id="0" name=""/>
        <dsp:cNvSpPr/>
      </dsp:nvSpPr>
      <dsp:spPr>
        <a:xfrm>
          <a:off x="414340" y="2638936"/>
          <a:ext cx="6800933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Artrite séptica em crianças menores de 1 ano</a:t>
          </a:r>
          <a:endParaRPr lang="pt-BR" sz="1800" kern="1200" dirty="0"/>
        </a:p>
      </dsp:txBody>
      <dsp:txXfrm>
        <a:off x="441720" y="2666316"/>
        <a:ext cx="6746173" cy="506120"/>
      </dsp:txXfrm>
    </dsp:sp>
    <dsp:sp modelId="{764A0C8F-608B-41AB-A1E9-5FAF65440085}">
      <dsp:nvSpPr>
        <dsp:cNvPr id="0" name=""/>
        <dsp:cNvSpPr/>
      </dsp:nvSpPr>
      <dsp:spPr>
        <a:xfrm>
          <a:off x="0" y="3781216"/>
          <a:ext cx="828680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079DC7-0AF6-464D-949E-140734E2C102}">
      <dsp:nvSpPr>
        <dsp:cNvPr id="0" name=""/>
        <dsp:cNvSpPr/>
      </dsp:nvSpPr>
      <dsp:spPr>
        <a:xfrm>
          <a:off x="414340" y="3500776"/>
          <a:ext cx="6800875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Doença causada por </a:t>
          </a:r>
          <a:r>
            <a:rPr lang="pt-BR" sz="1800" i="1" kern="1200" dirty="0" smtClean="0"/>
            <a:t>Enterobacteriaceae</a:t>
          </a:r>
          <a:r>
            <a:rPr lang="pt-BR" sz="1800" kern="1200" dirty="0" smtClean="0"/>
            <a:t> e </a:t>
          </a:r>
          <a:r>
            <a:rPr lang="pt-BR" sz="1800" i="1" kern="1200" dirty="0" smtClean="0"/>
            <a:t>S. aureus</a:t>
          </a:r>
          <a:endParaRPr lang="pt-BR" sz="1800" kern="1200" dirty="0"/>
        </a:p>
      </dsp:txBody>
      <dsp:txXfrm>
        <a:off x="441720" y="3528156"/>
        <a:ext cx="6746115" cy="506120"/>
      </dsp:txXfrm>
    </dsp:sp>
    <dsp:sp modelId="{C31B98F3-C07F-4806-BFD5-980865047807}">
      <dsp:nvSpPr>
        <dsp:cNvPr id="0" name=""/>
        <dsp:cNvSpPr/>
      </dsp:nvSpPr>
      <dsp:spPr>
        <a:xfrm>
          <a:off x="0" y="4643056"/>
          <a:ext cx="828680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04672C-5587-4288-8386-E2DC88C709D6}">
      <dsp:nvSpPr>
        <dsp:cNvPr id="0" name=""/>
        <dsp:cNvSpPr/>
      </dsp:nvSpPr>
      <dsp:spPr>
        <a:xfrm>
          <a:off x="414340" y="4362616"/>
          <a:ext cx="6800933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255" tIns="0" rIns="21925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Acometimento de mais de 1 articulação</a:t>
          </a:r>
          <a:endParaRPr lang="pt-BR" sz="1800" kern="1200" dirty="0"/>
        </a:p>
      </dsp:txBody>
      <dsp:txXfrm>
        <a:off x="441720" y="4389996"/>
        <a:ext cx="6746173" cy="50612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0550FD-29EC-4C09-B5F4-1AE6109B5755}">
      <dsp:nvSpPr>
        <dsp:cNvPr id="0" name=""/>
        <dsp:cNvSpPr/>
      </dsp:nvSpPr>
      <dsp:spPr>
        <a:xfrm>
          <a:off x="0" y="0"/>
          <a:ext cx="7215238" cy="2146396"/>
        </a:xfrm>
        <a:prstGeom prst="roundRect">
          <a:avLst>
            <a:gd name="adj" fmla="val 10000"/>
          </a:avLst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Punção articular </a:t>
          </a:r>
          <a:r>
            <a:rPr lang="en-US" sz="1600" kern="1200" dirty="0" smtClean="0">
              <a:sym typeface="Wingdings" pitchFamily="2" charset="2"/>
            </a:rPr>
            <a:t> líquido sinovial: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/>
            <a:t> Aspecto turvo ou </a:t>
          </a:r>
          <a:r>
            <a:rPr lang="pt-BR" sz="1600" kern="1200" dirty="0" smtClean="0">
              <a:solidFill>
                <a:schemeClr val="bg1"/>
              </a:solidFill>
            </a:rPr>
            <a:t>purulento</a:t>
          </a:r>
          <a:r>
            <a:rPr lang="pt-BR" sz="1600" kern="1200" dirty="0" smtClean="0"/>
            <a:t> 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/>
            <a:t> Leucócitos &gt; 50.000 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/>
            <a:t> Predomínio de polimorfonucleares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/>
            <a:t> Inespecíficos: glicose baixa, com proteína total e lactato aumentados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 </a:t>
          </a:r>
          <a:r>
            <a:rPr lang="en-US" sz="1600" b="1" kern="1200" dirty="0" smtClean="0">
              <a:solidFill>
                <a:srgbClr val="FFFF00"/>
              </a:solidFill>
            </a:rPr>
            <a:t>Gram:</a:t>
          </a:r>
          <a:r>
            <a:rPr lang="en-US" sz="1600" kern="1200" dirty="0" smtClean="0">
              <a:solidFill>
                <a:srgbClr val="FFFF00"/>
              </a:solidFill>
            </a:rPr>
            <a:t> </a:t>
          </a:r>
          <a:r>
            <a:rPr lang="en-US" sz="1600" kern="1200" dirty="0" smtClean="0">
              <a:solidFill>
                <a:schemeClr val="bg1"/>
              </a:solidFill>
            </a:rPr>
            <a:t>crescimento</a:t>
          </a:r>
          <a:r>
            <a:rPr lang="en-US" sz="1600" kern="1200" dirty="0" smtClean="0"/>
            <a:t> de algum agente e sua característica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 </a:t>
          </a:r>
          <a:r>
            <a:rPr lang="en-US" sz="1600" b="1" kern="1200" dirty="0" smtClean="0">
              <a:solidFill>
                <a:srgbClr val="FFFF00"/>
              </a:solidFill>
            </a:rPr>
            <a:t>Cultura:</a:t>
          </a:r>
          <a:r>
            <a:rPr lang="en-US" sz="1600" kern="1200" dirty="0" smtClean="0"/>
            <a:t> positiva (50-70%)</a:t>
          </a:r>
          <a:endParaRPr lang="pt-BR" sz="1600" kern="1200" dirty="0"/>
        </a:p>
      </dsp:txBody>
      <dsp:txXfrm>
        <a:off x="1585616" y="0"/>
        <a:ext cx="5629621" cy="2146396"/>
      </dsp:txXfrm>
    </dsp:sp>
    <dsp:sp modelId="{2FBE47CD-6339-43D7-BDC7-6E1612DFA338}">
      <dsp:nvSpPr>
        <dsp:cNvPr id="0" name=""/>
        <dsp:cNvSpPr/>
      </dsp:nvSpPr>
      <dsp:spPr>
        <a:xfrm>
          <a:off x="76880" y="75709"/>
          <a:ext cx="1443047" cy="199497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15BCF8-8B5A-4F71-ACDC-0DECE83D1D19}">
      <dsp:nvSpPr>
        <dsp:cNvPr id="0" name=""/>
        <dsp:cNvSpPr/>
      </dsp:nvSpPr>
      <dsp:spPr>
        <a:xfrm>
          <a:off x="0" y="2288964"/>
          <a:ext cx="7215238" cy="694122"/>
        </a:xfrm>
        <a:prstGeom prst="roundRect">
          <a:avLst>
            <a:gd name="adj" fmla="val 10000"/>
          </a:avLst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Hemocultura:</a:t>
          </a:r>
          <a:r>
            <a:rPr lang="en-US" sz="1600" kern="1200" dirty="0" smtClean="0"/>
            <a:t> positiva (50-70%)</a:t>
          </a:r>
          <a:endParaRPr lang="pt-BR" sz="1600" kern="1200" dirty="0"/>
        </a:p>
      </dsp:txBody>
      <dsp:txXfrm>
        <a:off x="1585616" y="2288964"/>
        <a:ext cx="5629621" cy="694122"/>
      </dsp:txXfrm>
    </dsp:sp>
    <dsp:sp modelId="{FF46C60D-2C8C-4AEF-99CD-B2D6EBE573A3}">
      <dsp:nvSpPr>
        <dsp:cNvPr id="0" name=""/>
        <dsp:cNvSpPr/>
      </dsp:nvSpPr>
      <dsp:spPr>
        <a:xfrm>
          <a:off x="76880" y="2349041"/>
          <a:ext cx="1443047" cy="57396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3A4436-1860-437E-89F8-9807E642E8CE}">
      <dsp:nvSpPr>
        <dsp:cNvPr id="0" name=""/>
        <dsp:cNvSpPr/>
      </dsp:nvSpPr>
      <dsp:spPr>
        <a:xfrm>
          <a:off x="0" y="3125655"/>
          <a:ext cx="7215238" cy="685041"/>
        </a:xfrm>
        <a:prstGeom prst="roundRect">
          <a:avLst>
            <a:gd name="adj" fmla="val 10000"/>
          </a:avLst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Provas de atividade inflamatória: PCR e VHS aumentados</a:t>
          </a:r>
          <a:endParaRPr lang="pt-BR" sz="1600" kern="1200" dirty="0"/>
        </a:p>
      </dsp:txBody>
      <dsp:txXfrm>
        <a:off x="1585616" y="3125655"/>
        <a:ext cx="5629621" cy="685041"/>
      </dsp:txXfrm>
    </dsp:sp>
    <dsp:sp modelId="{7BC7B259-B813-4D30-BDC7-DD159FECE78A}">
      <dsp:nvSpPr>
        <dsp:cNvPr id="0" name=""/>
        <dsp:cNvSpPr/>
      </dsp:nvSpPr>
      <dsp:spPr>
        <a:xfrm>
          <a:off x="76880" y="3179777"/>
          <a:ext cx="1443047" cy="57679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8A260E-3647-4DE8-9F1C-F5BE8EE3FD1D}">
      <dsp:nvSpPr>
        <dsp:cNvPr id="0" name=""/>
        <dsp:cNvSpPr/>
      </dsp:nvSpPr>
      <dsp:spPr>
        <a:xfrm>
          <a:off x="0" y="3953265"/>
          <a:ext cx="7215238" cy="1617510"/>
        </a:xfrm>
        <a:prstGeom prst="roundRect">
          <a:avLst>
            <a:gd name="adj" fmla="val 10000"/>
          </a:avLst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Outros adjuvantes: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 Hemograma: leucocitose com desvio à esquerda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 USG da articulação: </a:t>
          </a:r>
          <a:r>
            <a:rPr lang="pt-BR" sz="1600" kern="1200" dirty="0" smtClean="0"/>
            <a:t>presença de líquido no espaço articular</a:t>
          </a:r>
          <a:endParaRPr lang="pt-B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 Radiografia simples, RNM, TC, cintilografia</a:t>
          </a:r>
          <a:endParaRPr lang="pt-BR" sz="1600" kern="1200" dirty="0"/>
        </a:p>
      </dsp:txBody>
      <dsp:txXfrm>
        <a:off x="1585616" y="3953265"/>
        <a:ext cx="5629621" cy="1617510"/>
      </dsp:txXfrm>
    </dsp:sp>
    <dsp:sp modelId="{0D3B259C-27E1-44D0-89DE-6B33B76CBB87}">
      <dsp:nvSpPr>
        <dsp:cNvPr id="0" name=""/>
        <dsp:cNvSpPr/>
      </dsp:nvSpPr>
      <dsp:spPr>
        <a:xfrm>
          <a:off x="76880" y="4012578"/>
          <a:ext cx="1443047" cy="149888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33635A-5324-40E8-89B6-9615FD513586}">
      <dsp:nvSpPr>
        <dsp:cNvPr id="0" name=""/>
        <dsp:cNvSpPr/>
      </dsp:nvSpPr>
      <dsp:spPr>
        <a:xfrm>
          <a:off x="1632429" y="6800"/>
          <a:ext cx="2486728" cy="2486728"/>
        </a:xfrm>
        <a:prstGeom prst="ellipse">
          <a:avLst/>
        </a:prstGeom>
        <a:solidFill>
          <a:srgbClr val="92162B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Artrotomia                      </a:t>
          </a:r>
          <a:endParaRPr lang="pt-BR" sz="2400" b="1" kern="1200" dirty="0">
            <a:solidFill>
              <a:schemeClr val="bg1"/>
            </a:solidFill>
          </a:endParaRPr>
        </a:p>
      </dsp:txBody>
      <dsp:txXfrm>
        <a:off x="1979675" y="300039"/>
        <a:ext cx="1433789" cy="1900250"/>
      </dsp:txXfrm>
    </dsp:sp>
    <dsp:sp modelId="{D1616146-73F1-458E-A298-8F8B8A05C5D7}">
      <dsp:nvSpPr>
        <dsp:cNvPr id="0" name=""/>
        <dsp:cNvSpPr/>
      </dsp:nvSpPr>
      <dsp:spPr>
        <a:xfrm>
          <a:off x="3424666" y="6800"/>
          <a:ext cx="2486728" cy="2486728"/>
        </a:xfrm>
        <a:prstGeom prst="ellipse">
          <a:avLst/>
        </a:prstGeom>
        <a:solidFill>
          <a:srgbClr val="000066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Antibiótico empírico precoce</a:t>
          </a:r>
          <a:endParaRPr lang="pt-BR" sz="2400" b="1" kern="1200" dirty="0">
            <a:solidFill>
              <a:schemeClr val="bg1"/>
            </a:solidFill>
          </a:endParaRPr>
        </a:p>
      </dsp:txBody>
      <dsp:txXfrm>
        <a:off x="4130359" y="300039"/>
        <a:ext cx="1433789" cy="190025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18E078-B1F9-4AB6-B414-013DECC2B712}">
      <dsp:nvSpPr>
        <dsp:cNvPr id="0" name=""/>
        <dsp:cNvSpPr/>
      </dsp:nvSpPr>
      <dsp:spPr>
        <a:xfrm>
          <a:off x="0" y="180869"/>
          <a:ext cx="2405354" cy="962141"/>
        </a:xfrm>
        <a:prstGeom prst="chevron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bg1"/>
              </a:solidFill>
            </a:rPr>
            <a:t>Esterilização</a:t>
          </a:r>
          <a:endParaRPr lang="pt-BR" sz="1600" b="1" kern="1200" dirty="0">
            <a:solidFill>
              <a:schemeClr val="bg1"/>
            </a:solidFill>
          </a:endParaRPr>
        </a:p>
      </dsp:txBody>
      <dsp:txXfrm>
        <a:off x="481071" y="180869"/>
        <a:ext cx="1443213" cy="962141"/>
      </dsp:txXfrm>
    </dsp:sp>
    <dsp:sp modelId="{0D8589FB-E1E8-42E7-8380-8ECFA10313C3}">
      <dsp:nvSpPr>
        <dsp:cNvPr id="0" name=""/>
        <dsp:cNvSpPr/>
      </dsp:nvSpPr>
      <dsp:spPr>
        <a:xfrm>
          <a:off x="1" y="1180997"/>
          <a:ext cx="2405354" cy="962141"/>
        </a:xfrm>
        <a:prstGeom prst="chevron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bg1"/>
              </a:solidFill>
            </a:rPr>
            <a:t>Descompressão</a:t>
          </a:r>
          <a:endParaRPr lang="pt-BR" sz="1600" b="1" kern="1200" dirty="0">
            <a:solidFill>
              <a:schemeClr val="bg1"/>
            </a:solidFill>
          </a:endParaRPr>
        </a:p>
      </dsp:txBody>
      <dsp:txXfrm>
        <a:off x="481072" y="1180997"/>
        <a:ext cx="1443213" cy="962141"/>
      </dsp:txXfrm>
    </dsp:sp>
    <dsp:sp modelId="{14720FB9-8239-47DA-9E2B-BF64AF56BBD4}">
      <dsp:nvSpPr>
        <dsp:cNvPr id="0" name=""/>
        <dsp:cNvSpPr/>
      </dsp:nvSpPr>
      <dsp:spPr>
        <a:xfrm>
          <a:off x="23550" y="2173164"/>
          <a:ext cx="2405354" cy="962141"/>
        </a:xfrm>
        <a:prstGeom prst="chevron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bg1"/>
              </a:solidFill>
            </a:rPr>
            <a:t>Retirada de debris inflamatórios</a:t>
          </a:r>
          <a:endParaRPr lang="pt-BR" sz="1600" b="1" kern="1200" dirty="0">
            <a:solidFill>
              <a:schemeClr val="bg1"/>
            </a:solidFill>
          </a:endParaRPr>
        </a:p>
      </dsp:txBody>
      <dsp:txXfrm>
        <a:off x="504621" y="2173164"/>
        <a:ext cx="1443213" cy="96214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02F947-F94D-484F-9DEF-45C9FB1595AD}">
      <dsp:nvSpPr>
        <dsp:cNvPr id="0" name=""/>
        <dsp:cNvSpPr/>
      </dsp:nvSpPr>
      <dsp:spPr>
        <a:xfrm>
          <a:off x="0" y="282921"/>
          <a:ext cx="7786742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0ECC9A-B0EC-4256-A5B6-DF258E154ACB}">
      <dsp:nvSpPr>
        <dsp:cNvPr id="0" name=""/>
        <dsp:cNvSpPr/>
      </dsp:nvSpPr>
      <dsp:spPr>
        <a:xfrm>
          <a:off x="389337" y="46761"/>
          <a:ext cx="6622569" cy="472320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024" tIns="0" rIns="20602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Adequar ao antibiograma</a:t>
          </a:r>
          <a:endParaRPr lang="pt-BR" sz="1800" kern="1200" dirty="0"/>
        </a:p>
      </dsp:txBody>
      <dsp:txXfrm>
        <a:off x="412394" y="69818"/>
        <a:ext cx="6576455" cy="426206"/>
      </dsp:txXfrm>
    </dsp:sp>
    <dsp:sp modelId="{6ABBDB2C-6CE6-4BC5-8380-C9724303B172}">
      <dsp:nvSpPr>
        <dsp:cNvPr id="0" name=""/>
        <dsp:cNvSpPr/>
      </dsp:nvSpPr>
      <dsp:spPr>
        <a:xfrm>
          <a:off x="0" y="1218608"/>
          <a:ext cx="7786742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0AD703-D637-44BD-A8DD-3A91060F3634}">
      <dsp:nvSpPr>
        <dsp:cNvPr id="0" name=""/>
        <dsp:cNvSpPr/>
      </dsp:nvSpPr>
      <dsp:spPr>
        <a:xfrm>
          <a:off x="389337" y="772521"/>
          <a:ext cx="6622515" cy="682247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024" tIns="0" rIns="20602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Discutir a escolha com o Núcleo de Controle de Infecção Hospitalar</a:t>
          </a:r>
          <a:endParaRPr lang="pt-BR" sz="1800" kern="1200" dirty="0"/>
        </a:p>
      </dsp:txBody>
      <dsp:txXfrm>
        <a:off x="422642" y="805826"/>
        <a:ext cx="6555905" cy="615637"/>
      </dsp:txXfrm>
    </dsp:sp>
    <dsp:sp modelId="{19BF1082-C678-4D61-8619-7CAECB72FDA5}">
      <dsp:nvSpPr>
        <dsp:cNvPr id="0" name=""/>
        <dsp:cNvSpPr/>
      </dsp:nvSpPr>
      <dsp:spPr>
        <a:xfrm>
          <a:off x="0" y="1944368"/>
          <a:ext cx="7786742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63FA2D-5543-4232-AE61-EAE6FB374769}">
      <dsp:nvSpPr>
        <dsp:cNvPr id="0" name=""/>
        <dsp:cNvSpPr/>
      </dsp:nvSpPr>
      <dsp:spPr>
        <a:xfrm>
          <a:off x="389337" y="1708208"/>
          <a:ext cx="6660234" cy="472320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024" tIns="0" rIns="20602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Tempo: 3 a 6 semanas</a:t>
          </a:r>
          <a:endParaRPr lang="pt-BR" sz="1800" kern="1200" dirty="0"/>
        </a:p>
      </dsp:txBody>
      <dsp:txXfrm>
        <a:off x="412394" y="1731265"/>
        <a:ext cx="6614120" cy="426206"/>
      </dsp:txXfrm>
    </dsp:sp>
    <dsp:sp modelId="{F8873F53-0185-442B-988B-D3F05DA4C735}">
      <dsp:nvSpPr>
        <dsp:cNvPr id="0" name=""/>
        <dsp:cNvSpPr/>
      </dsp:nvSpPr>
      <dsp:spPr>
        <a:xfrm>
          <a:off x="0" y="2670128"/>
          <a:ext cx="7786742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2EAB92-2CB4-4681-83C0-63AACBF01DC5}">
      <dsp:nvSpPr>
        <dsp:cNvPr id="0" name=""/>
        <dsp:cNvSpPr/>
      </dsp:nvSpPr>
      <dsp:spPr>
        <a:xfrm>
          <a:off x="389337" y="2433968"/>
          <a:ext cx="6660288" cy="472320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024" tIns="0" rIns="20602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Primeiros 3 a 5 dias: via parenteral</a:t>
          </a:r>
          <a:endParaRPr lang="pt-BR" sz="1800" kern="1200" dirty="0"/>
        </a:p>
      </dsp:txBody>
      <dsp:txXfrm>
        <a:off x="412394" y="2457025"/>
        <a:ext cx="6614174" cy="426206"/>
      </dsp:txXfrm>
    </dsp:sp>
    <dsp:sp modelId="{169EBBA2-164E-418E-858F-D9D261FCE8B8}">
      <dsp:nvSpPr>
        <dsp:cNvPr id="0" name=""/>
        <dsp:cNvSpPr/>
      </dsp:nvSpPr>
      <dsp:spPr>
        <a:xfrm>
          <a:off x="0" y="3395888"/>
          <a:ext cx="7786742" cy="191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4338" tIns="333248" rIns="604338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92162B"/>
              </a:solidFill>
            </a:rPr>
            <a:t> &gt; 3 meses de idade</a:t>
          </a:r>
          <a:endParaRPr lang="pt-BR" sz="1800" kern="1200" dirty="0">
            <a:solidFill>
              <a:srgbClr val="92162B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92162B"/>
              </a:solidFill>
            </a:rPr>
            <a:t> &gt; 48 - 72h afebril</a:t>
          </a:r>
          <a:endParaRPr lang="pt-BR" sz="1800" kern="1200" dirty="0">
            <a:solidFill>
              <a:srgbClr val="92162B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92162B"/>
              </a:solidFill>
            </a:rPr>
            <a:t> Provas de ativididade inflamatória em queda (PCR &lt; 5 / VHS &lt; 30)</a:t>
          </a:r>
          <a:endParaRPr lang="pt-BR" sz="1800" kern="1200" dirty="0">
            <a:solidFill>
              <a:srgbClr val="92162B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92162B"/>
              </a:solidFill>
            </a:rPr>
            <a:t> Melhora dos sinais inflamatórios locais</a:t>
          </a:r>
          <a:endParaRPr lang="pt-BR" sz="1800" kern="1200" dirty="0">
            <a:solidFill>
              <a:srgbClr val="92162B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92162B"/>
              </a:solidFill>
            </a:rPr>
            <a:t> Leucograma normal</a:t>
          </a:r>
          <a:endParaRPr lang="pt-BR" sz="1800" kern="1200" dirty="0">
            <a:solidFill>
              <a:srgbClr val="92162B"/>
            </a:solidFill>
          </a:endParaRPr>
        </a:p>
      </dsp:txBody>
      <dsp:txXfrm>
        <a:off x="0" y="3395888"/>
        <a:ext cx="7786742" cy="1915200"/>
      </dsp:txXfrm>
    </dsp:sp>
    <dsp:sp modelId="{12D7DE5B-D34E-4969-B126-189349751CC5}">
      <dsp:nvSpPr>
        <dsp:cNvPr id="0" name=""/>
        <dsp:cNvSpPr/>
      </dsp:nvSpPr>
      <dsp:spPr>
        <a:xfrm>
          <a:off x="389337" y="3159728"/>
          <a:ext cx="6660234" cy="472320"/>
        </a:xfrm>
        <a:prstGeom prst="roundRect">
          <a:avLst/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024" tIns="0" rIns="20602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Possibilidade de troca da via para oral:</a:t>
          </a:r>
          <a:endParaRPr lang="pt-BR" sz="1800" kern="1200" dirty="0"/>
        </a:p>
      </dsp:txBody>
      <dsp:txXfrm>
        <a:off x="412394" y="3182785"/>
        <a:ext cx="6614120" cy="42620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3F3CC5-FCB0-4ADD-8583-9709D3E7FF49}">
      <dsp:nvSpPr>
        <dsp:cNvPr id="0" name=""/>
        <dsp:cNvSpPr/>
      </dsp:nvSpPr>
      <dsp:spPr>
        <a:xfrm>
          <a:off x="3162106" y="2210229"/>
          <a:ext cx="1853707" cy="1853707"/>
        </a:xfrm>
        <a:prstGeom prst="ellipse">
          <a:avLst/>
        </a:prstGeom>
        <a:solidFill>
          <a:srgbClr val="0000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Protocolo clínico</a:t>
          </a:r>
          <a:endParaRPr lang="pt-BR" sz="2500" kern="1200" dirty="0"/>
        </a:p>
      </dsp:txBody>
      <dsp:txXfrm>
        <a:off x="3433575" y="2481698"/>
        <a:ext cx="1310769" cy="1310769"/>
      </dsp:txXfrm>
    </dsp:sp>
    <dsp:sp modelId="{67C90C82-AC6D-4E35-A1D8-007F61678D8D}">
      <dsp:nvSpPr>
        <dsp:cNvPr id="0" name=""/>
        <dsp:cNvSpPr/>
      </dsp:nvSpPr>
      <dsp:spPr>
        <a:xfrm rot="12475308">
          <a:off x="1200053" y="1894165"/>
          <a:ext cx="2084081" cy="52830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D21A30-6BA0-4D3E-B23A-FE3055C89DFC}">
      <dsp:nvSpPr>
        <dsp:cNvPr id="0" name=""/>
        <dsp:cNvSpPr/>
      </dsp:nvSpPr>
      <dsp:spPr>
        <a:xfrm>
          <a:off x="142883" y="1135050"/>
          <a:ext cx="2356951" cy="1070630"/>
        </a:xfrm>
        <a:prstGeom prst="roundRect">
          <a:avLst>
            <a:gd name="adj" fmla="val 10000"/>
          </a:avLst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Risco de lesão irreversível</a:t>
          </a:r>
          <a:endParaRPr lang="pt-BR" sz="1900" kern="1200" dirty="0"/>
        </a:p>
      </dsp:txBody>
      <dsp:txXfrm>
        <a:off x="174241" y="1166408"/>
        <a:ext cx="2294235" cy="1007914"/>
      </dsp:txXfrm>
    </dsp:sp>
    <dsp:sp modelId="{6C6AB5AE-10F1-4C5A-988E-D7D5DC7EFB3F}">
      <dsp:nvSpPr>
        <dsp:cNvPr id="0" name=""/>
        <dsp:cNvSpPr/>
      </dsp:nvSpPr>
      <dsp:spPr>
        <a:xfrm rot="16200000">
          <a:off x="3377489" y="1151789"/>
          <a:ext cx="1422941" cy="52830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30A11-CC6B-4FA5-8B6F-AA5BF0F08932}">
      <dsp:nvSpPr>
        <dsp:cNvPr id="0" name=""/>
        <dsp:cNvSpPr/>
      </dsp:nvSpPr>
      <dsp:spPr>
        <a:xfrm>
          <a:off x="2928957" y="63"/>
          <a:ext cx="2320005" cy="1408817"/>
        </a:xfrm>
        <a:prstGeom prst="roundRect">
          <a:avLst>
            <a:gd name="adj" fmla="val 10000"/>
          </a:avLst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Necessidade de profissionais capazes de intervenção precoce</a:t>
          </a:r>
          <a:endParaRPr lang="pt-BR" sz="1900" kern="1200" dirty="0"/>
        </a:p>
      </dsp:txBody>
      <dsp:txXfrm>
        <a:off x="2970220" y="41326"/>
        <a:ext cx="2237479" cy="1326291"/>
      </dsp:txXfrm>
    </dsp:sp>
    <dsp:sp modelId="{7BDAA95D-2302-43BC-93B9-004B1539ED9D}">
      <dsp:nvSpPr>
        <dsp:cNvPr id="0" name=""/>
        <dsp:cNvSpPr/>
      </dsp:nvSpPr>
      <dsp:spPr>
        <a:xfrm rot="19789080">
          <a:off x="4852601" y="1803684"/>
          <a:ext cx="2149666" cy="528306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A68FD0-7151-4A4D-85E7-858DC41FA09E}">
      <dsp:nvSpPr>
        <dsp:cNvPr id="0" name=""/>
        <dsp:cNvSpPr/>
      </dsp:nvSpPr>
      <dsp:spPr>
        <a:xfrm>
          <a:off x="5426315" y="920717"/>
          <a:ext cx="2860480" cy="1213499"/>
        </a:xfrm>
        <a:prstGeom prst="roundRect">
          <a:avLst>
            <a:gd name="adj" fmla="val 10000"/>
          </a:avLst>
        </a:prstGeom>
        <a:solidFill>
          <a:srgbClr val="9216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Falta de consensos, diversidade de opiniões, múltiplas especialidades envolvidas</a:t>
          </a:r>
          <a:endParaRPr lang="pt-BR" sz="1900" kern="1200" dirty="0"/>
        </a:p>
      </dsp:txBody>
      <dsp:txXfrm>
        <a:off x="5461857" y="956259"/>
        <a:ext cx="2789396" cy="11424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B99CD-7C33-4F55-BB7B-1728D6F6542A}" type="datetimeFigureOut">
              <a:rPr lang="pt-BR" smtClean="0"/>
              <a:pPr/>
              <a:t>13/12/2013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A3647-912C-4EEA-AE97-B7A72F6BA722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pubmed?term=Sundel%20R%5bAuthor%5d&amp;cauthor=true&amp;cauthor_uid=12783993" TargetMode="External"/><Relationship Id="rId13" Type="http://schemas.openxmlformats.org/officeDocument/2006/relationships/hyperlink" Target="http://www.ncbi.nlm.nih.gov/pubmed?term=Cohen%20D%5bAuthor%5d&amp;cauthor=true&amp;cauthor_uid=22058311" TargetMode="External"/><Relationship Id="rId18" Type="http://schemas.openxmlformats.org/officeDocument/2006/relationships/hyperlink" Target="http://www.ncbi.nlm.nih.gov/pubmed/?term=Kingsley%20G%5bauth%5d" TargetMode="External"/><Relationship Id="rId3" Type="http://schemas.openxmlformats.org/officeDocument/2006/relationships/hyperlink" Target="http://www.ncbi.nlm.nih.gov/pubmed?term=Kocher%20MS%5bAuthor%5d&amp;cauthor=true&amp;cauthor_uid=12783993" TargetMode="External"/><Relationship Id="rId21" Type="http://schemas.openxmlformats.org/officeDocument/2006/relationships/hyperlink" Target="http://www.ncbi.nlm.nih.gov/pubmed/?term=Weston%20VC%5bauth%5d" TargetMode="External"/><Relationship Id="rId7" Type="http://schemas.openxmlformats.org/officeDocument/2006/relationships/hyperlink" Target="http://www.ncbi.nlm.nih.gov/pubmed?term=Harper%20M%5bAuthor%5d&amp;cauthor=true&amp;cauthor_uid=12783993" TargetMode="External"/><Relationship Id="rId12" Type="http://schemas.openxmlformats.org/officeDocument/2006/relationships/hyperlink" Target="http://www.ncbi.nlm.nih.gov/pubmed?term=Khan%20FN%5bAuthor%5d&amp;cauthor=true&amp;cauthor_uid=22058311" TargetMode="External"/><Relationship Id="rId17" Type="http://schemas.openxmlformats.org/officeDocument/2006/relationships/hyperlink" Target="http://www.ncbi.nlm.nih.gov/pubmed/?term=Mathews%20CJ%5bauth%5d" TargetMode="External"/><Relationship Id="rId2" Type="http://schemas.openxmlformats.org/officeDocument/2006/relationships/hyperlink" Target="https://www.pediatriccareonline.org/pco/ub/index/AAP-Textbook-of-Pediatric-Care/Topics/A" TargetMode="External"/><Relationship Id="rId16" Type="http://schemas.openxmlformats.org/officeDocument/2006/relationships/hyperlink" Target="http://www.ncbi.nlm.nih.gov/pubmed/22058311" TargetMode="External"/><Relationship Id="rId20" Type="http://schemas.openxmlformats.org/officeDocument/2006/relationships/hyperlink" Target="http://www.ncbi.nlm.nih.gov/pubmed/?term=Jones%20A%5bauth%5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pubmed?term=Goldmann%20D%5bAuthor%5d&amp;cauthor=true&amp;cauthor_uid=12783993" TargetMode="External"/><Relationship Id="rId11" Type="http://schemas.openxmlformats.org/officeDocument/2006/relationships/hyperlink" Target="http://www.ncbi.nlm.nih.gov/pubmed?term=Perry%20DC%5bAuthor%5d&amp;cauthor=true&amp;cauthor_uid=22058311" TargetMode="External"/><Relationship Id="rId5" Type="http://schemas.openxmlformats.org/officeDocument/2006/relationships/hyperlink" Target="http://www.ncbi.nlm.nih.gov/pubmed?term=Murphy%20JM%5bAuthor%5d&amp;cauthor=true&amp;cauthor_uid=12783993" TargetMode="External"/><Relationship Id="rId15" Type="http://schemas.openxmlformats.org/officeDocument/2006/relationships/hyperlink" Target="http://www.ncbi.nlm.nih.gov/pubmed?term=James%20LA%5bAuthor%5d&amp;cauthor=true&amp;cauthor_uid=22058311" TargetMode="External"/><Relationship Id="rId10" Type="http://schemas.openxmlformats.org/officeDocument/2006/relationships/hyperlink" Target="http://www.ncbi.nlm.nih.gov/pubmed?term=Singhal%20R%5bAuthor%5d&amp;cauthor=true&amp;cauthor_uid=22058311" TargetMode="External"/><Relationship Id="rId19" Type="http://schemas.openxmlformats.org/officeDocument/2006/relationships/hyperlink" Target="http://www.ncbi.nlm.nih.gov/pubmed/?term=Field%20M%5bauth%5d" TargetMode="External"/><Relationship Id="rId4" Type="http://schemas.openxmlformats.org/officeDocument/2006/relationships/hyperlink" Target="http://www.ncbi.nlm.nih.gov/pubmed?term=Mandiga%20R%5bAuthor%5d&amp;cauthor=true&amp;cauthor_uid=12783993" TargetMode="External"/><Relationship Id="rId9" Type="http://schemas.openxmlformats.org/officeDocument/2006/relationships/hyperlink" Target="http://www.ncbi.nlm.nih.gov/pubmed/12783993" TargetMode="External"/><Relationship Id="rId14" Type="http://schemas.openxmlformats.org/officeDocument/2006/relationships/hyperlink" Target="http://www.ncbi.nlm.nih.gov/pubmed?term=Stevenson%20HL%5bAuthor%5d&amp;cauthor=true&amp;cauthor_uid=22058311" TargetMode="External"/><Relationship Id="rId22" Type="http://schemas.openxmlformats.org/officeDocument/2006/relationships/hyperlink" Target="http://www.ncbi.nlm.nih.gov/pubmed/?term=Phillips%20M%5bauth%5d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1285860"/>
            <a:ext cx="8429625" cy="1323439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bg1"/>
                </a:solidFill>
              </a:rPr>
              <a:t>Artrite séptica em pediatria: proposta de um protocolo clínico</a:t>
            </a:r>
            <a:endParaRPr lang="pt-BR" sz="4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57826"/>
            <a:ext cx="9144000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357158" y="357166"/>
            <a:ext cx="8429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cap="none" dirty="0" smtClean="0">
                <a:solidFill>
                  <a:srgbClr val="000066"/>
                </a:solidFill>
                <a:latin typeface="Calibri" pitchFamily="34" charset="0"/>
              </a:rPr>
              <a:t>ARTIGO DE REVISÃO APRESENTADO COMO CONCLUSÃO DA RESIDÊNCIA MÉDICA EM PEDIATRIA DO HOSPITAL MATERNO INFANTIL DE BRASÍLIA (HMIB)</a:t>
            </a:r>
          </a:p>
          <a:p>
            <a:pPr algn="ctr"/>
            <a:endParaRPr lang="pt-BR" b="1" dirty="0">
              <a:solidFill>
                <a:srgbClr val="000066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500430" y="3214686"/>
            <a:ext cx="535785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66"/>
                </a:solidFill>
              </a:rPr>
              <a:t>Naima Moura Hamidah</a:t>
            </a:r>
          </a:p>
          <a:p>
            <a:pPr algn="ctr"/>
            <a:endParaRPr lang="en-US" sz="20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2000" b="1" dirty="0" smtClean="0">
                <a:solidFill>
                  <a:srgbClr val="000066"/>
                </a:solidFill>
              </a:rPr>
              <a:t>Orientador: Dr. Filipe Lacerda de Vasconcelos</a:t>
            </a:r>
          </a:p>
          <a:p>
            <a:pPr algn="ctr"/>
            <a:endParaRPr lang="en-US" sz="2000" b="1" dirty="0">
              <a:solidFill>
                <a:srgbClr val="000066"/>
              </a:solidFill>
            </a:endParaRPr>
          </a:p>
          <a:p>
            <a:pPr algn="ctr"/>
            <a:r>
              <a:rPr lang="en-US" dirty="0" smtClean="0">
                <a:solidFill>
                  <a:srgbClr val="000066"/>
                </a:solidFill>
              </a:rPr>
              <a:t>Brasília, 22 de novembro de 2013</a:t>
            </a:r>
          </a:p>
          <a:p>
            <a:pPr algn="ctr"/>
            <a:r>
              <a:rPr lang="en-US" dirty="0" smtClean="0">
                <a:solidFill>
                  <a:srgbClr val="000066"/>
                </a:solidFill>
                <a:hlinkClick r:id="rId3"/>
              </a:rPr>
              <a:t>www.paulomargotto.com.br</a:t>
            </a:r>
            <a:r>
              <a:rPr lang="en-US" dirty="0" smtClean="0">
                <a:solidFill>
                  <a:srgbClr val="000066"/>
                </a:solidFill>
              </a:rPr>
              <a:t> </a:t>
            </a:r>
            <a:endParaRPr lang="pt-BR" dirty="0">
              <a:solidFill>
                <a:srgbClr val="000066"/>
              </a:solidFill>
            </a:endParaRPr>
          </a:p>
        </p:txBody>
      </p:sp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000372"/>
            <a:ext cx="2364737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Objetivos e métodos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857752" y="1500174"/>
            <a:ext cx="4105274" cy="4929222"/>
          </a:xfrm>
          <a:prstGeom prst="rect">
            <a:avLst/>
          </a:prstGeom>
          <a:solidFill>
            <a:srgbClr val="92162B"/>
          </a:solidFill>
          <a:ln w="9525">
            <a:miter lim="800000"/>
            <a:headEnd/>
            <a:tailEnd/>
          </a:ln>
          <a:scene3d>
            <a:camera prst="legacyObliqueBottom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 wrap="none" anchor="ctr">
            <a:flatTx/>
          </a:bodyPr>
          <a:lstStyle/>
          <a:p>
            <a:pPr algn="ctr">
              <a:spcBef>
                <a:spcPct val="50000"/>
              </a:spcBef>
            </a:pPr>
            <a:endParaRPr lang="pt-BR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Diagrama 8"/>
          <p:cNvGraphicFramePr/>
          <p:nvPr/>
        </p:nvGraphicFramePr>
        <p:xfrm>
          <a:off x="357158" y="1571612"/>
          <a:ext cx="414340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Arredondar Retângulo em um Canto Diagonal 9"/>
          <p:cNvSpPr/>
          <p:nvPr/>
        </p:nvSpPr>
        <p:spPr>
          <a:xfrm>
            <a:off x="5143504" y="2214554"/>
            <a:ext cx="1714512" cy="500066"/>
          </a:xfrm>
          <a:prstGeom prst="round2Diag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1" name="Arredondar Retângulo em um Canto Diagonal 10"/>
          <p:cNvSpPr/>
          <p:nvPr/>
        </p:nvSpPr>
        <p:spPr>
          <a:xfrm>
            <a:off x="7000892" y="2214554"/>
            <a:ext cx="1714512" cy="500066"/>
          </a:xfrm>
          <a:prstGeom prst="round2Diag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57752" y="1571612"/>
            <a:ext cx="4143404" cy="514353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pt-BR" b="1" dirty="0" smtClean="0">
                <a:solidFill>
                  <a:schemeClr val="bg1"/>
                </a:solidFill>
              </a:rPr>
              <a:t>Revisão da literatura:</a:t>
            </a:r>
            <a:r>
              <a:rPr lang="pt-BR" dirty="0" smtClean="0">
                <a:solidFill>
                  <a:schemeClr val="bg1"/>
                </a:solidFill>
              </a:rPr>
              <a:t> dados atuais sobre Artrite Séptica (AR)</a:t>
            </a:r>
          </a:p>
          <a:p>
            <a:pPr>
              <a:buNone/>
            </a:pPr>
            <a:endParaRPr lang="pt-BR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pt-BR" sz="3600" b="1" dirty="0" smtClean="0">
                <a:solidFill>
                  <a:schemeClr val="bg1"/>
                </a:solidFill>
              </a:rPr>
              <a:t>DIAGNÓSTICO       TRATAMENTO</a:t>
            </a:r>
          </a:p>
          <a:p>
            <a:pPr>
              <a:buNone/>
            </a:pPr>
            <a:endParaRPr lang="pt-BR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chemeClr val="bg1"/>
                </a:solidFill>
              </a:rPr>
              <a:t>Pesquisa: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 smtClean="0">
                <a:solidFill>
                  <a:schemeClr val="bg1"/>
                </a:solidFill>
              </a:rPr>
              <a:t>Literatura científica </a:t>
            </a:r>
            <a:r>
              <a:rPr lang="pt-BR" dirty="0">
                <a:solidFill>
                  <a:schemeClr val="bg1"/>
                </a:solidFill>
              </a:rPr>
              <a:t>nacional e internacional </a:t>
            </a:r>
            <a:r>
              <a:rPr lang="pt-BR" dirty="0" smtClean="0">
                <a:solidFill>
                  <a:schemeClr val="bg1"/>
                </a:solidFill>
              </a:rPr>
              <a:t>de livros-texto, artigos originais, artigos de revisão, relatos de casos, e diretrizes da Academia Americana de Pediatria e Sociedade Britânica de Reumatologia</a:t>
            </a:r>
          </a:p>
          <a:p>
            <a:pPr>
              <a:buNone/>
            </a:pPr>
            <a:r>
              <a:rPr lang="pt-BR" b="1" dirty="0" smtClean="0">
                <a:solidFill>
                  <a:schemeClr val="bg1"/>
                </a:solidFill>
              </a:rPr>
              <a:t>Quando:</a:t>
            </a:r>
            <a:r>
              <a:rPr lang="pt-BR" dirty="0" smtClean="0">
                <a:solidFill>
                  <a:schemeClr val="bg1"/>
                </a:solidFill>
              </a:rPr>
              <a:t> publicadas entre 2003 e 2013</a:t>
            </a:r>
          </a:p>
          <a:p>
            <a:pPr>
              <a:buNone/>
            </a:pPr>
            <a:r>
              <a:rPr lang="pt-BR" b="1" dirty="0" smtClean="0">
                <a:solidFill>
                  <a:schemeClr val="bg1"/>
                </a:solidFill>
              </a:rPr>
              <a:t>Onde:</a:t>
            </a:r>
            <a:r>
              <a:rPr lang="pt-BR" dirty="0" smtClean="0">
                <a:solidFill>
                  <a:schemeClr val="bg1"/>
                </a:solidFill>
              </a:rPr>
              <a:t> MDCONSULT, UPTODATE, PUBMED, BMJ e SCIELO </a:t>
            </a:r>
          </a:p>
          <a:p>
            <a:pPr>
              <a:buNone/>
            </a:pPr>
            <a:r>
              <a:rPr lang="pt-BR" b="1" dirty="0" smtClean="0">
                <a:solidFill>
                  <a:schemeClr val="bg1"/>
                </a:solidFill>
              </a:rPr>
              <a:t>Descritores:</a:t>
            </a:r>
            <a:r>
              <a:rPr lang="pt-BR" dirty="0" smtClean="0">
                <a:solidFill>
                  <a:schemeClr val="bg1"/>
                </a:solidFill>
              </a:rPr>
              <a:t>  “artrite”, “artrite séptica”, “protocolo”, “choque séptico” e “sepse”</a:t>
            </a:r>
          </a:p>
          <a:p>
            <a:pPr>
              <a:buNone/>
            </a:pPr>
            <a:r>
              <a:rPr lang="pt-BR" b="1" dirty="0" smtClean="0">
                <a:solidFill>
                  <a:schemeClr val="bg1"/>
                </a:solidFill>
              </a:rPr>
              <a:t>Normas:</a:t>
            </a:r>
            <a:r>
              <a:rPr lang="pt-BR" dirty="0" smtClean="0">
                <a:solidFill>
                  <a:schemeClr val="bg1"/>
                </a:solidFill>
              </a:rPr>
              <a:t> do Jornal de Pediatria da Sociedade Brasileira de Pediatria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Graphic spid="9" grpId="0">
        <p:bldAsOne/>
      </p:bldGraphic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Definição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5" name="Diagrama 4"/>
          <p:cNvGraphicFramePr/>
          <p:nvPr/>
        </p:nvGraphicFramePr>
        <p:xfrm>
          <a:off x="428596" y="1397000"/>
          <a:ext cx="8286808" cy="5175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43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Epidemiologia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  <a:latin typeface="+mn-lt"/>
                <a:cs typeface="+mn-cs"/>
              </a:rPr>
              <a:t>Fatores de risco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7" name="Diagrama 6"/>
          <p:cNvGraphicFramePr/>
          <p:nvPr/>
        </p:nvGraphicFramePr>
        <p:xfrm>
          <a:off x="-214314" y="1500174"/>
          <a:ext cx="10358478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428596" y="1968895"/>
            <a:ext cx="35719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66"/>
                </a:solidFill>
              </a:rPr>
              <a:t>ANAMNESE</a:t>
            </a:r>
            <a:endParaRPr lang="pt-BR" sz="32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786842" cy="1785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  <a:latin typeface="+mn-lt"/>
                <a:cs typeface="+mn-cs"/>
              </a:rPr>
              <a:t>Patogênese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7" name="Diagrama 6"/>
          <p:cNvGraphicFramePr/>
          <p:nvPr/>
        </p:nvGraphicFramePr>
        <p:xfrm>
          <a:off x="-1071602" y="3294090"/>
          <a:ext cx="5857916" cy="3563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3714744" y="4929198"/>
            <a:ext cx="790575" cy="390525"/>
          </a:xfrm>
          <a:custGeom>
            <a:avLst/>
            <a:gdLst>
              <a:gd name="T0" fmla="*/ 17202463 w 21600"/>
              <a:gd name="T1" fmla="*/ 0 h 21600"/>
              <a:gd name="T2" fmla="*/ 0 w 21600"/>
              <a:gd name="T3" fmla="*/ 1579112 h 21600"/>
              <a:gd name="T4" fmla="*/ 17202463 w 21600"/>
              <a:gd name="T5" fmla="*/ 3158206 h 21600"/>
              <a:gd name="T6" fmla="*/ 22936632 w 21600"/>
              <a:gd name="T7" fmla="*/ 157911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92162B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dirty="0"/>
          </a:p>
        </p:txBody>
      </p:sp>
      <p:graphicFrame>
        <p:nvGraphicFramePr>
          <p:cNvPr id="14" name="Diagrama 13"/>
          <p:cNvGraphicFramePr/>
          <p:nvPr/>
        </p:nvGraphicFramePr>
        <p:xfrm>
          <a:off x="4500562" y="3286124"/>
          <a:ext cx="4548198" cy="3500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7" grpId="0">
        <p:bldAsOne/>
      </p:bldGraphic>
      <p:bldP spid="9" grpId="0" animBg="1"/>
      <p:bldGraphic spid="1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357158" y="1357298"/>
          <a:ext cx="5757874" cy="268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Morbidade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8" name="Diagrama 7"/>
          <p:cNvGraphicFramePr/>
          <p:nvPr/>
        </p:nvGraphicFramePr>
        <p:xfrm>
          <a:off x="5429256" y="1214422"/>
          <a:ext cx="4309986" cy="281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Explosão 1 8"/>
          <p:cNvSpPr/>
          <p:nvPr/>
        </p:nvSpPr>
        <p:spPr>
          <a:xfrm>
            <a:off x="214282" y="4643446"/>
            <a:ext cx="3357586" cy="2000264"/>
          </a:xfrm>
          <a:prstGeom prst="irregularSeal1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928662" y="5214950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DESTRUIÇÃO ARTICULAR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11" name="Seta para a direita 10"/>
          <p:cNvSpPr/>
          <p:nvPr/>
        </p:nvSpPr>
        <p:spPr>
          <a:xfrm rot="10800000" flipH="1">
            <a:off x="3571869" y="5500702"/>
            <a:ext cx="1357321" cy="252361"/>
          </a:xfrm>
          <a:prstGeom prst="rightArrow">
            <a:avLst>
              <a:gd name="adj1" fmla="val 75000"/>
              <a:gd name="adj2" fmla="val 50000"/>
            </a:avLst>
          </a:prstGeom>
          <a:solidFill>
            <a:schemeClr val="accent1">
              <a:lumMod val="60000"/>
              <a:lumOff val="40000"/>
              <a:alpha val="90000"/>
            </a:schemeClr>
          </a:solidFill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CaixaDeTexto 11"/>
          <p:cNvSpPr txBox="1"/>
          <p:nvPr/>
        </p:nvSpPr>
        <p:spPr>
          <a:xfrm>
            <a:off x="5143504" y="4214818"/>
            <a:ext cx="3643338" cy="2585323"/>
          </a:xfrm>
          <a:prstGeom prst="rect">
            <a:avLst/>
          </a:prstGeom>
          <a:noFill/>
          <a:ln>
            <a:solidFill>
              <a:srgbClr val="92162B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dirty="0" smtClean="0">
                <a:solidFill>
                  <a:srgbClr val="92162B"/>
                </a:solidFill>
              </a:rPr>
              <a:t> Processos infecciosos recorrentes, osteomielite, sepse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>
                <a:solidFill>
                  <a:srgbClr val="92162B"/>
                </a:solidFill>
              </a:rPr>
              <a:t> Desgastes </a:t>
            </a:r>
            <a:r>
              <a:rPr lang="pt-BR" dirty="0">
                <a:solidFill>
                  <a:srgbClr val="92162B"/>
                </a:solidFill>
              </a:rPr>
              <a:t>da cartilagem </a:t>
            </a:r>
            <a:r>
              <a:rPr lang="pt-BR" dirty="0" smtClean="0">
                <a:solidFill>
                  <a:srgbClr val="92162B"/>
                </a:solidFill>
              </a:rPr>
              <a:t>articular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>
                <a:solidFill>
                  <a:srgbClr val="92162B"/>
                </a:solidFill>
              </a:rPr>
              <a:t> Necrose </a:t>
            </a:r>
            <a:r>
              <a:rPr lang="pt-BR" dirty="0">
                <a:solidFill>
                  <a:srgbClr val="92162B"/>
                </a:solidFill>
              </a:rPr>
              <a:t>da lâmina epifisária com destruição da placa de crescimento </a:t>
            </a:r>
            <a:r>
              <a:rPr lang="pt-BR" dirty="0" smtClean="0">
                <a:solidFill>
                  <a:srgbClr val="92162B"/>
                </a:solidFill>
              </a:rPr>
              <a:t>adjacente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>
                <a:solidFill>
                  <a:srgbClr val="92162B"/>
                </a:solidFill>
              </a:rPr>
              <a:t> Luxações, erosão óssea, anquilose fibrosante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>
                <a:solidFill>
                  <a:srgbClr val="92162B"/>
                </a:solidFill>
              </a:rPr>
              <a:t> Óbito</a:t>
            </a:r>
            <a:endParaRPr lang="pt-BR" dirty="0">
              <a:solidFill>
                <a:srgbClr val="92162B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8" grpId="0">
        <p:bldAsOne/>
      </p:bldGraphic>
      <p:bldP spid="9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Pior prognóstico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928662" y="5214950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DESTRUIÇÃO ARTICULAR</a:t>
            </a:r>
            <a:endParaRPr lang="pt-BR" sz="2000" dirty="0">
              <a:solidFill>
                <a:schemeClr val="bg1"/>
              </a:solidFill>
            </a:endParaRPr>
          </a:p>
        </p:txBody>
      </p:sp>
      <p:graphicFrame>
        <p:nvGraphicFramePr>
          <p:cNvPr id="14" name="Diagrama 13"/>
          <p:cNvGraphicFramePr/>
          <p:nvPr/>
        </p:nvGraphicFramePr>
        <p:xfrm>
          <a:off x="428596" y="1397000"/>
          <a:ext cx="8286808" cy="5175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encrypted-tbn0.gstatic.com/images?q=tbn:ANd9GcQLuw6Qt4tvoarqkXhRve_kZEObDJT43xd9xGsFMcIU7GMtlt2KX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438348">
            <a:off x="214283" y="4556349"/>
            <a:ext cx="8501122" cy="2071678"/>
          </a:xfrm>
          <a:prstGeom prst="rect">
            <a:avLst/>
          </a:prstGeom>
          <a:noFill/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Etiologia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28596" y="92867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aixaDeTexto 7"/>
          <p:cNvSpPr txBox="1"/>
          <p:nvPr/>
        </p:nvSpPr>
        <p:spPr>
          <a:xfrm rot="21413479">
            <a:off x="1500166" y="5098775"/>
            <a:ext cx="6286544" cy="1200329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rgbClr val="C00000"/>
                </a:solidFill>
                <a:latin typeface="Freestyle Script" pitchFamily="66" charset="0"/>
              </a:rPr>
              <a:t>Desde o advento da vacina anti-hemófilo, a infecção por </a:t>
            </a:r>
            <a:r>
              <a:rPr lang="pt-BR" sz="2400" i="1" dirty="0" smtClean="0">
                <a:solidFill>
                  <a:srgbClr val="C00000"/>
                </a:solidFill>
                <a:latin typeface="Freestyle Script" pitchFamily="66" charset="0"/>
              </a:rPr>
              <a:t>Haemophilus influenza</a:t>
            </a:r>
            <a:r>
              <a:rPr lang="pt-BR" sz="2400" dirty="0" smtClean="0">
                <a:solidFill>
                  <a:srgbClr val="C00000"/>
                </a:solidFill>
                <a:latin typeface="Freestyle Script" pitchFamily="66" charset="0"/>
              </a:rPr>
              <a:t> do tipo B, o principal agente causador em crianças não vacinadas entre1 mês e 5 anos de idade, tem sido cada vez menos freqüente.</a:t>
            </a:r>
            <a:endParaRPr lang="pt-BR" sz="2400" dirty="0">
              <a:solidFill>
                <a:srgbClr val="C00000"/>
              </a:solidFill>
              <a:latin typeface="Freestyle Script" pitchFamily="66" charset="0"/>
            </a:endParaRPr>
          </a:p>
        </p:txBody>
      </p:sp>
      <p:pic>
        <p:nvPicPr>
          <p:cNvPr id="6146" name="Picture 2" descr="https://encrypted-tbn3.gstatic.com/images?q=tbn:ANd9GcQQQctMSx2i92As8LIkHptgGu1RNd2hOLtkR35Kn_qTJDAo-NHM2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2769442"/>
            <a:ext cx="1150299" cy="873872"/>
          </a:xfrm>
          <a:prstGeom prst="rect">
            <a:avLst/>
          </a:prstGeom>
          <a:noFill/>
        </p:spPr>
      </p:pic>
      <p:sp>
        <p:nvSpPr>
          <p:cNvPr id="10" name="CaixaDeTexto 9"/>
          <p:cNvSpPr txBox="1"/>
          <p:nvPr/>
        </p:nvSpPr>
        <p:spPr>
          <a:xfrm rot="20668857">
            <a:off x="3523167" y="3017366"/>
            <a:ext cx="2071702" cy="646331"/>
          </a:xfrm>
          <a:prstGeom prst="rect">
            <a:avLst/>
          </a:prstGeom>
          <a:noFill/>
          <a:ln>
            <a:solidFill>
              <a:srgbClr val="B71B3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Principal agente em todas as idades</a:t>
            </a:r>
            <a:endParaRPr lang="pt-BR" b="1" dirty="0">
              <a:solidFill>
                <a:srgbClr val="C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691633">
            <a:off x="3500430" y="2648154"/>
            <a:ext cx="16430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C00000"/>
                </a:solidFill>
                <a:latin typeface="DFKai-SB" pitchFamily="65" charset="-120"/>
                <a:ea typeface="DFKai-SB" pitchFamily="65" charset="-120"/>
              </a:rPr>
              <a:t>S. aureus</a:t>
            </a:r>
            <a:endParaRPr lang="pt-BR" sz="2200" b="1" dirty="0">
              <a:solidFill>
                <a:srgbClr val="C00000"/>
              </a:solidFill>
              <a:latin typeface="DFKai-SB" pitchFamily="65" charset="-120"/>
              <a:ea typeface="DFKai-SB" pitchFamily="65" charset="-12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35716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Etiologia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312576"/>
            <a:ext cx="4521212" cy="5331134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142984"/>
            <a:ext cx="3929090" cy="5691161"/>
          </a:xfrm>
          <a:prstGeom prst="rect">
            <a:avLst/>
          </a:prstGeom>
          <a:noFill/>
        </p:spPr>
      </p:pic>
      <p:cxnSp>
        <p:nvCxnSpPr>
          <p:cNvPr id="6" name="Conector reto 5"/>
          <p:cNvCxnSpPr/>
          <p:nvPr/>
        </p:nvCxnSpPr>
        <p:spPr>
          <a:xfrm>
            <a:off x="1785918" y="1785926"/>
            <a:ext cx="500066" cy="15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5072066" y="1357298"/>
            <a:ext cx="785818" cy="15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57158" y="1785926"/>
            <a:ext cx="8572560" cy="512763"/>
          </a:xfrm>
          <a:prstGeom prst="rect">
            <a:avLst/>
          </a:prstGeom>
          <a:solidFill>
            <a:srgbClr val="F3F2E9"/>
          </a:soli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36306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pt-BR" b="1" dirty="0" smtClean="0">
              <a:solidFill>
                <a:srgbClr val="000066"/>
              </a:solidFill>
            </a:endParaRPr>
          </a:p>
          <a:p>
            <a:pPr algn="ctr"/>
            <a:r>
              <a:rPr lang="pt-BR" b="1" dirty="0" smtClean="0">
                <a:solidFill>
                  <a:srgbClr val="000066"/>
                </a:solidFill>
              </a:rPr>
              <a:t>Sintomas agudos:  monoartrite francamente inflamatória </a:t>
            </a:r>
            <a:r>
              <a:rPr lang="en-US" b="1" dirty="0" smtClean="0">
                <a:solidFill>
                  <a:srgbClr val="000066"/>
                </a:solidFill>
              </a:rPr>
              <a:t>+</a:t>
            </a:r>
            <a:r>
              <a:rPr lang="pt-BR" b="1" dirty="0" smtClean="0">
                <a:solidFill>
                  <a:srgbClr val="000066"/>
                </a:solidFill>
              </a:rPr>
              <a:t> sinais sistêmicos de toxemia</a:t>
            </a:r>
          </a:p>
          <a:p>
            <a:pPr algn="ctr"/>
            <a:endParaRPr lang="pt-BR" b="1" dirty="0">
              <a:solidFill>
                <a:srgbClr val="000066"/>
              </a:solidFill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95288" y="549275"/>
            <a:ext cx="8497887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Sinais clínicos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2292" name="Rectangle 2"/>
          <p:cNvSpPr>
            <a:spLocks noChangeArrowheads="1"/>
          </p:cNvSpPr>
          <p:nvPr/>
        </p:nvSpPr>
        <p:spPr bwMode="auto">
          <a:xfrm>
            <a:off x="4787900" y="3643314"/>
            <a:ext cx="4105275" cy="2928958"/>
          </a:xfrm>
          <a:prstGeom prst="rect">
            <a:avLst/>
          </a:prstGeom>
          <a:solidFill>
            <a:srgbClr val="F3F2E9"/>
          </a:soli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36306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en-US" sz="1400" b="1" dirty="0" smtClean="0">
                <a:solidFill>
                  <a:srgbClr val="000066"/>
                </a:solidFill>
              </a:rPr>
              <a:t>Sinais de septicemia</a:t>
            </a:r>
          </a:p>
          <a:p>
            <a:pPr algn="ctr"/>
            <a:endParaRPr lang="en-US" sz="14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1400" b="1" dirty="0" smtClean="0">
                <a:solidFill>
                  <a:srgbClr val="000066"/>
                </a:solidFill>
              </a:rPr>
              <a:t>Febre sem foco aparente</a:t>
            </a:r>
          </a:p>
          <a:p>
            <a:pPr algn="ctr"/>
            <a:endParaRPr lang="en-US" sz="14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1400" b="1" dirty="0" smtClean="0">
                <a:solidFill>
                  <a:srgbClr val="000066"/>
                </a:solidFill>
              </a:rPr>
              <a:t>Irritabilidade, inapatência</a:t>
            </a:r>
          </a:p>
          <a:p>
            <a:pPr algn="ctr"/>
            <a:endParaRPr lang="en-US" sz="14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1400" b="1" dirty="0" smtClean="0">
                <a:solidFill>
                  <a:srgbClr val="000066"/>
                </a:solidFill>
              </a:rPr>
              <a:t>Sinais locais de celulite</a:t>
            </a:r>
          </a:p>
          <a:p>
            <a:pPr algn="ctr"/>
            <a:endParaRPr lang="en-US" sz="14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1400" b="1" dirty="0" smtClean="0">
                <a:solidFill>
                  <a:srgbClr val="000066"/>
                </a:solidFill>
              </a:rPr>
              <a:t>Posição antálgica</a:t>
            </a:r>
          </a:p>
          <a:p>
            <a:pPr algn="ctr"/>
            <a:endParaRPr lang="en-US" sz="14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1400" b="1" dirty="0" smtClean="0">
                <a:solidFill>
                  <a:srgbClr val="000066"/>
                </a:solidFill>
              </a:rPr>
              <a:t>Pseudoparalisia do membro afetado</a:t>
            </a:r>
          </a:p>
          <a:p>
            <a:pPr algn="ctr"/>
            <a:endParaRPr lang="en-US" sz="14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1400" b="1" dirty="0" smtClean="0">
                <a:solidFill>
                  <a:srgbClr val="000066"/>
                </a:solidFill>
              </a:rPr>
              <a:t>Incômodo ao ser segurada no colo</a:t>
            </a:r>
            <a:endParaRPr lang="pt-BR" sz="1400" b="1" dirty="0">
              <a:solidFill>
                <a:srgbClr val="000066"/>
              </a:solidFill>
            </a:endParaRPr>
          </a:p>
        </p:txBody>
      </p:sp>
      <p:sp>
        <p:nvSpPr>
          <p:cNvPr id="12293" name="Rectangle 3"/>
          <p:cNvSpPr>
            <a:spLocks noChangeArrowheads="1"/>
          </p:cNvSpPr>
          <p:nvPr/>
        </p:nvSpPr>
        <p:spPr bwMode="auto">
          <a:xfrm>
            <a:off x="395288" y="3643314"/>
            <a:ext cx="4105275" cy="2928958"/>
          </a:xfrm>
          <a:prstGeom prst="rect">
            <a:avLst/>
          </a:prstGeom>
          <a:solidFill>
            <a:srgbClr val="F3F2E9"/>
          </a:soli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36306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pt-BR" sz="1600" b="1" dirty="0" smtClean="0">
                <a:solidFill>
                  <a:srgbClr val="000066"/>
                </a:solidFill>
              </a:rPr>
              <a:t>Queda do estado geral</a:t>
            </a:r>
          </a:p>
          <a:p>
            <a:pPr algn="ctr"/>
            <a:endParaRPr lang="pt-BR" sz="1600" b="1" dirty="0" smtClean="0">
              <a:solidFill>
                <a:srgbClr val="000066"/>
              </a:solidFill>
            </a:endParaRPr>
          </a:p>
          <a:p>
            <a:pPr algn="ctr"/>
            <a:r>
              <a:rPr lang="pt-BR" sz="1600" b="1" dirty="0" smtClean="0">
                <a:solidFill>
                  <a:srgbClr val="000066"/>
                </a:solidFill>
              </a:rPr>
              <a:t>Febre alta</a:t>
            </a:r>
          </a:p>
          <a:p>
            <a:pPr algn="ctr"/>
            <a:endParaRPr lang="pt-BR" sz="1600" b="1" dirty="0" smtClean="0">
              <a:solidFill>
                <a:srgbClr val="000066"/>
              </a:solidFill>
            </a:endParaRPr>
          </a:p>
          <a:p>
            <a:pPr algn="ctr"/>
            <a:r>
              <a:rPr lang="pt-BR" sz="1600" b="1" dirty="0" smtClean="0">
                <a:solidFill>
                  <a:srgbClr val="000066"/>
                </a:solidFill>
              </a:rPr>
              <a:t>Calafrios</a:t>
            </a:r>
          </a:p>
          <a:p>
            <a:pPr algn="ctr"/>
            <a:endParaRPr lang="pt-BR" sz="1600" b="1" dirty="0" smtClean="0">
              <a:solidFill>
                <a:srgbClr val="000066"/>
              </a:solidFill>
            </a:endParaRPr>
          </a:p>
          <a:p>
            <a:pPr algn="ctr"/>
            <a:r>
              <a:rPr lang="pt-BR" sz="1600" b="1" dirty="0" smtClean="0">
                <a:solidFill>
                  <a:srgbClr val="000066"/>
                </a:solidFill>
              </a:rPr>
              <a:t>Anorexia</a:t>
            </a:r>
          </a:p>
          <a:p>
            <a:pPr algn="ctr"/>
            <a:endParaRPr lang="pt-BR" sz="1600" b="1" dirty="0" smtClean="0">
              <a:solidFill>
                <a:srgbClr val="000066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0066"/>
                </a:solidFill>
              </a:rPr>
              <a:t>Articulação: muito dolorosa, quente,</a:t>
            </a:r>
          </a:p>
          <a:p>
            <a:pPr algn="ctr"/>
            <a:r>
              <a:rPr lang="en-US" sz="1600" b="1" dirty="0" smtClean="0">
                <a:solidFill>
                  <a:srgbClr val="000066"/>
                </a:solidFill>
              </a:rPr>
              <a:t>edemaciada, com limitação do movimento</a:t>
            </a:r>
            <a:endParaRPr lang="pt-BR" sz="1600" b="1" dirty="0" smtClean="0">
              <a:solidFill>
                <a:srgbClr val="000066"/>
              </a:solidFill>
            </a:endParaRPr>
          </a:p>
          <a:p>
            <a:pPr algn="ctr"/>
            <a:endParaRPr lang="pt-BR" sz="1600" b="1" dirty="0">
              <a:solidFill>
                <a:srgbClr val="000066"/>
              </a:solidFill>
            </a:endParaRPr>
          </a:p>
        </p:txBody>
      </p:sp>
      <p:sp>
        <p:nvSpPr>
          <p:cNvPr id="12294" name="Rectangle 4"/>
          <p:cNvSpPr>
            <a:spLocks noChangeArrowheads="1"/>
          </p:cNvSpPr>
          <p:nvPr/>
        </p:nvSpPr>
        <p:spPr bwMode="auto">
          <a:xfrm>
            <a:off x="395288" y="2428868"/>
            <a:ext cx="4032250" cy="428628"/>
          </a:xfrm>
          <a:prstGeom prst="rect">
            <a:avLst/>
          </a:prstGeom>
          <a:solidFill>
            <a:srgbClr val="92162B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36306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Crianças maiores</a:t>
            </a:r>
            <a:endParaRPr lang="pt-BR" sz="2000" b="1" dirty="0">
              <a:solidFill>
                <a:schemeClr val="bg1"/>
              </a:solidFill>
            </a:endParaRPr>
          </a:p>
        </p:txBody>
      </p:sp>
      <p:sp>
        <p:nvSpPr>
          <p:cNvPr id="12295" name="Rectangle 5"/>
          <p:cNvSpPr>
            <a:spLocks noChangeArrowheads="1"/>
          </p:cNvSpPr>
          <p:nvPr/>
        </p:nvSpPr>
        <p:spPr bwMode="auto">
          <a:xfrm>
            <a:off x="4753006" y="2428868"/>
            <a:ext cx="4176712" cy="420688"/>
          </a:xfrm>
          <a:prstGeom prst="rect">
            <a:avLst/>
          </a:prstGeom>
          <a:solidFill>
            <a:srgbClr val="92162B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36306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Lactentes e crianças menores</a:t>
            </a:r>
            <a:endParaRPr lang="pt-BR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6600" y="142852"/>
            <a:ext cx="5118100" cy="6604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292" grpId="0" animBg="1"/>
      <p:bldP spid="12293" grpId="0" animBg="1"/>
      <p:bldP spid="12294" grpId="0" animBg="1"/>
      <p:bldP spid="1229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071538" y="1214446"/>
          <a:ext cx="7215238" cy="557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35716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Diagnóstico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6" name="Estrela de 5 pontas 5"/>
          <p:cNvSpPr/>
          <p:nvPr/>
        </p:nvSpPr>
        <p:spPr>
          <a:xfrm>
            <a:off x="7858148" y="2857496"/>
            <a:ext cx="285752" cy="28575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Estrela de 5 pontas 6"/>
          <p:cNvSpPr/>
          <p:nvPr/>
        </p:nvSpPr>
        <p:spPr>
          <a:xfrm>
            <a:off x="7858148" y="3714752"/>
            <a:ext cx="285752" cy="28575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028704" y="2071678"/>
          <a:ext cx="7543824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50653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Tratamento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6357982" y="1000108"/>
            <a:ext cx="2786050" cy="2643206"/>
          </a:xfrm>
          <a:prstGeom prst="irregularSeal1">
            <a:avLst/>
          </a:prstGeom>
          <a:solidFill>
            <a:srgbClr val="000066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OXACILINA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(&lt; 3m: + cefalo 3</a:t>
            </a:r>
            <a:r>
              <a:rPr lang="en-US" sz="2000" b="1" dirty="0" smtClean="0">
                <a:solidFill>
                  <a:schemeClr val="bg1"/>
                </a:solidFill>
                <a:latin typeface="Calibri"/>
                <a:cs typeface="Calibri"/>
              </a:rPr>
              <a:t>ª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libri"/>
                <a:cs typeface="Calibri"/>
              </a:rPr>
              <a:t>ou aminoglic)</a:t>
            </a:r>
            <a:endParaRPr lang="pt-BR" sz="2000" b="1" dirty="0">
              <a:solidFill>
                <a:schemeClr val="bg1"/>
              </a:solidFill>
            </a:endParaRPr>
          </a:p>
        </p:txBody>
      </p:sp>
      <p:graphicFrame>
        <p:nvGraphicFramePr>
          <p:cNvPr id="13" name="Diagrama 12"/>
          <p:cNvGraphicFramePr/>
          <p:nvPr/>
        </p:nvGraphicFramePr>
        <p:xfrm>
          <a:off x="214282" y="1714488"/>
          <a:ext cx="6738942" cy="3135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4" name="CaixaDeTexto 13"/>
          <p:cNvSpPr txBox="1"/>
          <p:nvPr/>
        </p:nvSpPr>
        <p:spPr>
          <a:xfrm>
            <a:off x="5500694" y="5166382"/>
            <a:ext cx="2786082" cy="1477328"/>
          </a:xfrm>
          <a:prstGeom prst="rect">
            <a:avLst/>
          </a:prstGeom>
          <a:noFill/>
          <a:ln w="28575">
            <a:solidFill>
              <a:srgbClr val="00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92162B"/>
                </a:solidFill>
              </a:rPr>
              <a:t>Atraso no início do tratamento aumenta a chance de complicações graves e seqüelas permanentes</a:t>
            </a:r>
            <a:endParaRPr lang="pt-BR" dirty="0">
              <a:solidFill>
                <a:srgbClr val="92162B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1285852" y="5715016"/>
            <a:ext cx="3714776" cy="923330"/>
          </a:xfrm>
          <a:prstGeom prst="rect">
            <a:avLst/>
          </a:prstGeom>
          <a:noFill/>
          <a:ln w="28575">
            <a:solidFill>
              <a:srgbClr val="00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92162B"/>
                </a:solidFill>
              </a:rPr>
              <a:t>Controle da dor: analgésicos / AINEs</a:t>
            </a:r>
          </a:p>
          <a:p>
            <a:pPr algn="ctr"/>
            <a:r>
              <a:rPr lang="en-US" dirty="0" smtClean="0">
                <a:solidFill>
                  <a:srgbClr val="92162B"/>
                </a:solidFill>
              </a:rPr>
              <a:t>Repouso até melhora da inflamação</a:t>
            </a:r>
          </a:p>
          <a:p>
            <a:pPr algn="ctr"/>
            <a:r>
              <a:rPr lang="en-US" dirty="0" smtClean="0">
                <a:solidFill>
                  <a:srgbClr val="92162B"/>
                </a:solidFill>
              </a:rPr>
              <a:t>Fisioterapia motora posterior</a:t>
            </a:r>
            <a:endParaRPr lang="pt-BR" dirty="0">
              <a:solidFill>
                <a:srgbClr val="92162B"/>
              </a:solidFill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 rot="19843241">
            <a:off x="6724696" y="3214686"/>
            <a:ext cx="2419336" cy="1785950"/>
          </a:xfrm>
          <a:prstGeom prst="irregularSeal1">
            <a:avLst/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Casos especiais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8" grpId="0" animBg="1"/>
      <p:bldGraphic spid="13" grpId="0">
        <p:bldAsOne/>
      </p:bldGraphic>
      <p:bldP spid="14" grpId="0" animBg="1"/>
      <p:bldP spid="15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50653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Tratamento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3394" y="1285860"/>
            <a:ext cx="5002584" cy="7286676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2358" y="1501068"/>
            <a:ext cx="4268798" cy="510293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50653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Tratamento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9" name="Diagrama 8"/>
          <p:cNvGraphicFramePr/>
          <p:nvPr/>
        </p:nvGraphicFramePr>
        <p:xfrm>
          <a:off x="714348" y="1428736"/>
          <a:ext cx="7786742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50653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Conclusão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71472" y="5720380"/>
            <a:ext cx="8143932" cy="923330"/>
          </a:xfrm>
          <a:prstGeom prst="rect">
            <a:avLst/>
          </a:prstGeom>
          <a:noFill/>
          <a:ln w="28575">
            <a:solidFill>
              <a:srgbClr val="00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92162B"/>
                </a:solidFill>
              </a:rPr>
              <a:t>Facilita o manejo do paciente desde o primeiro atendimento, unifica a seqüência de condutas, e aumenta a probabilidade de se realizar uma intervenção precoce adequada.</a:t>
            </a:r>
            <a:endParaRPr lang="pt-BR" dirty="0">
              <a:solidFill>
                <a:srgbClr val="92162B"/>
              </a:solidFill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28508672"/>
              </p:ext>
            </p:extLst>
          </p:nvPr>
        </p:nvGraphicFramePr>
        <p:xfrm>
          <a:off x="357158" y="1436702"/>
          <a:ext cx="84296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6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2487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  <a:latin typeface="+mn-lt"/>
                <a:cs typeface="+mn-cs"/>
              </a:rPr>
              <a:t>Fluxograma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5318" y="1238251"/>
            <a:ext cx="6662830" cy="538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8698"/>
            <a:ext cx="7844535" cy="65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71414"/>
            <a:ext cx="6624402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561" y="626726"/>
            <a:ext cx="8725595" cy="5374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35716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Referências bibliográficas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28596" y="1214422"/>
            <a:ext cx="835824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000066"/>
                </a:solidFill>
              </a:rPr>
              <a:t>1. Christopher A. Bone and joint infections. In: Mandell GL, Bennett JE, Dolin R, eds. Principles and practice of infectious diseases. 7</a:t>
            </a:r>
            <a:r>
              <a:rPr lang="en-US" sz="1100" baseline="30000" dirty="0" smtClean="0">
                <a:solidFill>
                  <a:srgbClr val="000066"/>
                </a:solidFill>
              </a:rPr>
              <a:t>th</a:t>
            </a:r>
            <a:r>
              <a:rPr lang="en-US" sz="1100" dirty="0" smtClean="0">
                <a:solidFill>
                  <a:srgbClr val="000066"/>
                </a:solidFill>
              </a:rPr>
              <a:t> ed. Elsevier: Philadelphia; 2010. p. 1443-1456.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pt-BR" sz="1100" dirty="0" smtClean="0">
                <a:solidFill>
                  <a:srgbClr val="000066"/>
                </a:solidFill>
              </a:rPr>
              <a:t>2. Yee-Guardino S DO, Goldfarb J MD. </a:t>
            </a:r>
            <a:r>
              <a:rPr lang="en-US" sz="1100" dirty="0" smtClean="0">
                <a:solidFill>
                  <a:srgbClr val="000066"/>
                </a:solidFill>
              </a:rPr>
              <a:t>Chapter 321: Septic Arthritis. In: Hagan JF, Shaw JS, Duncan PM, eds. 2008. </a:t>
            </a:r>
            <a:r>
              <a:rPr lang="en-US" sz="1100" dirty="0" smtClean="0">
                <a:solidFill>
                  <a:srgbClr val="000066"/>
                </a:solidFill>
                <a:hlinkClick r:id="rId2"/>
              </a:rPr>
              <a:t>AAP Textbook of Pediatric Care</a:t>
            </a:r>
            <a:r>
              <a:rPr lang="en-US" sz="1100" dirty="0" smtClean="0">
                <a:solidFill>
                  <a:srgbClr val="000066"/>
                </a:solidFill>
              </a:rPr>
              <a:t> on line. Bright futures: Guidelines for health supervision of infants, children, and adolescents. 3</a:t>
            </a:r>
            <a:r>
              <a:rPr lang="en-US" sz="1100" baseline="30000" dirty="0" smtClean="0">
                <a:solidFill>
                  <a:srgbClr val="000066"/>
                </a:solidFill>
              </a:rPr>
              <a:t>rd</a:t>
            </a:r>
            <a:r>
              <a:rPr lang="en-US" sz="1100" dirty="0" smtClean="0">
                <a:solidFill>
                  <a:srgbClr val="000066"/>
                </a:solidFill>
              </a:rPr>
              <a:t> ed. Elk Grove Village, IL: American Academy of Pediatrics.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pt-BR" sz="1100" dirty="0" smtClean="0">
                <a:solidFill>
                  <a:srgbClr val="000066"/>
                </a:solidFill>
              </a:rPr>
              <a:t>3. Neto AK, Oliveira MA, Stipp WN. </a:t>
            </a:r>
            <a:r>
              <a:rPr lang="en-US" sz="1100" dirty="0" smtClean="0">
                <a:solidFill>
                  <a:srgbClr val="000066"/>
                </a:solidFill>
              </a:rPr>
              <a:t>Treatment evaluation of septic arthritis of the hip.Rev Bras Ortop. 2011;46(4):14-20.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4. Raukar NP, Zink BJ. Bone and joint infection. In: Marx JA, ed. Rosen’s emergency medicine: concepts and clinical practice. </a:t>
            </a:r>
            <a:r>
              <a:rPr lang="pt-BR" sz="1100" dirty="0" smtClean="0">
                <a:solidFill>
                  <a:srgbClr val="000066"/>
                </a:solidFill>
              </a:rPr>
              <a:t>8</a:t>
            </a:r>
            <a:r>
              <a:rPr lang="pt-BR" sz="1100" baseline="30000" dirty="0" smtClean="0">
                <a:solidFill>
                  <a:srgbClr val="000066"/>
                </a:solidFill>
              </a:rPr>
              <a:t>th</a:t>
            </a:r>
            <a:r>
              <a:rPr lang="pt-BR" sz="1100" dirty="0" smtClean="0">
                <a:solidFill>
                  <a:srgbClr val="000066"/>
                </a:solidFill>
              </a:rPr>
              <a:t> ed. Elsevier: Philadelphia; 2010. p. 1831-1850.</a:t>
            </a:r>
          </a:p>
          <a:p>
            <a:r>
              <a:rPr lang="pt-BR" sz="1100" dirty="0" smtClean="0">
                <a:solidFill>
                  <a:srgbClr val="000066"/>
                </a:solidFill>
              </a:rPr>
              <a:t>5. Águeda S, Lopes A, Costa G. Internamento por artrite séptica em idade pediátrica: casuística e reflexões. Acta Pediatr. Port. 2013;44(2):63-7.</a:t>
            </a:r>
          </a:p>
          <a:p>
            <a:r>
              <a:rPr lang="pt-BR" sz="1100" dirty="0" smtClean="0">
                <a:solidFill>
                  <a:srgbClr val="000066"/>
                </a:solidFill>
              </a:rPr>
              <a:t>6. Queirós G, Marques F, Gouveia C, Neves MC, Brito MJ. Artrite séptica: aplicação de um protocolo de actuação. </a:t>
            </a:r>
            <a:r>
              <a:rPr lang="en-US" sz="1100" dirty="0" smtClean="0">
                <a:solidFill>
                  <a:srgbClr val="000066"/>
                </a:solidFill>
              </a:rPr>
              <a:t>Acta Pediatr Port 2012;43(6):233-8.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7. Krogstad P MD. Bacterial arthritis: Epidemiology, pathogenesis, and microbiology in infants and children. UpToDate. Last review: Oct 2013.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8. Pääkkönen M, Peltola H. Management of a chil with suspected acute septic arthritis. Arch. Dis. Child. 2012;97:287-292.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9. Pääkkönen M, Peltola H. Treatment of acute septic arthritis. Pediatr.Infect. Dis. J. 2013;32: 684-685.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10. Kaplan SL. Septic arthritis. In: Kliegman R, Nelson WE, eds. Textbook of pediatrics. 19</a:t>
            </a:r>
            <a:r>
              <a:rPr lang="en-US" sz="1100" baseline="30000" dirty="0" smtClean="0">
                <a:solidFill>
                  <a:srgbClr val="000066"/>
                </a:solidFill>
              </a:rPr>
              <a:t>th</a:t>
            </a:r>
            <a:r>
              <a:rPr lang="en-US" sz="1100" dirty="0" smtClean="0">
                <a:solidFill>
                  <a:srgbClr val="000066"/>
                </a:solidFill>
              </a:rPr>
              <a:t> ed. Elsevier: Philadelphia; 2010. p. 2398-2400.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pt-BR" sz="1100" dirty="0" smtClean="0">
                <a:solidFill>
                  <a:srgbClr val="000066"/>
                </a:solidFill>
              </a:rPr>
              <a:t>11. Torre FPF, Pecchini R. Artrite séptica e osteomielite. </a:t>
            </a:r>
            <a:r>
              <a:rPr lang="en-US" sz="1100" dirty="0" smtClean="0">
                <a:solidFill>
                  <a:srgbClr val="000066"/>
                </a:solidFill>
              </a:rPr>
              <a:t>In: Schvartsman C, Maluf Jr PT, et al, ed. </a:t>
            </a:r>
            <a:r>
              <a:rPr lang="pt-BR" sz="1100" dirty="0" smtClean="0">
                <a:solidFill>
                  <a:srgbClr val="000066"/>
                </a:solidFill>
              </a:rPr>
              <a:t>Pediatria – Pronto-Socorro. </a:t>
            </a:r>
            <a:r>
              <a:rPr lang="en-US" sz="1100" dirty="0" smtClean="0">
                <a:solidFill>
                  <a:srgbClr val="000066"/>
                </a:solidFill>
              </a:rPr>
              <a:t>2ª ed. Manole: São Paulo; 2013. p. 493-501.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12. Sholter DE, MD. Synovial fluid analysis and the diagnosis os septic arthritis. UpToDate. Last review: Jun 2013.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13. Krogstad P MD. Bacterial arthritis: Clinical features and diagnosis in infants and children. UpToDate. Last review: Oct 2013.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14. Espinoza LR. ArtriteInfecciosa. In: Goldman L, Ausiello D, eds. </a:t>
            </a:r>
            <a:r>
              <a:rPr lang="pt-BR" sz="1100" dirty="0" smtClean="0">
                <a:solidFill>
                  <a:srgbClr val="000066"/>
                </a:solidFill>
              </a:rPr>
              <a:t>Cecil: Tratado de medicina interna vol. II. Trad. 22ª ed. </a:t>
            </a:r>
            <a:r>
              <a:rPr lang="en-US" sz="1100" dirty="0" smtClean="0">
                <a:solidFill>
                  <a:srgbClr val="000066"/>
                </a:solidFill>
              </a:rPr>
              <a:t>Elsevier: Rio de Janeiro; 2005. p. 1977-1980.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15. </a:t>
            </a:r>
            <a:r>
              <a:rPr lang="en-US" sz="1100" dirty="0" smtClean="0">
                <a:solidFill>
                  <a:srgbClr val="000066"/>
                </a:solidFill>
                <a:hlinkClick r:id="rId3"/>
              </a:rPr>
              <a:t>Kocher MS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4"/>
              </a:rPr>
              <a:t>Mandiga R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5"/>
              </a:rPr>
              <a:t>Murphy JM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6"/>
              </a:rPr>
              <a:t>Goldmann D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7"/>
              </a:rPr>
              <a:t>Harper M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8"/>
              </a:rPr>
              <a:t>Sundel R</a:t>
            </a:r>
            <a:r>
              <a:rPr lang="en-US" sz="1100" dirty="0" smtClean="0">
                <a:solidFill>
                  <a:srgbClr val="000066"/>
                </a:solidFill>
              </a:rPr>
              <a:t>, et al. A clinical practice guideline for treatment of septic arthritis in children: efficacy in improving process of care and effect on outcome of septic arthritis of the hip. </a:t>
            </a:r>
            <a:r>
              <a:rPr lang="pt-BR" sz="1100" dirty="0" smtClean="0">
                <a:solidFill>
                  <a:srgbClr val="000066"/>
                </a:solidFill>
                <a:hlinkClick r:id="rId9" tooltip="The Journal of bone and joint surgery. American volume."/>
              </a:rPr>
              <a:t>J Bone Joint Surg Am.</a:t>
            </a:r>
            <a:r>
              <a:rPr lang="pt-BR" sz="1100" dirty="0" smtClean="0">
                <a:solidFill>
                  <a:srgbClr val="000066"/>
                </a:solidFill>
              </a:rPr>
              <a:t> 2003 Jun;85-A(6):994-9.</a:t>
            </a:r>
          </a:p>
          <a:p>
            <a:r>
              <a:rPr lang="en-US" sz="1100" dirty="0" smtClean="0">
                <a:solidFill>
                  <a:srgbClr val="000066"/>
                </a:solidFill>
              </a:rPr>
              <a:t>16. </a:t>
            </a:r>
            <a:r>
              <a:rPr lang="en-US" sz="1100" dirty="0" smtClean="0">
                <a:solidFill>
                  <a:srgbClr val="000066"/>
                </a:solidFill>
                <a:hlinkClick r:id="rId10"/>
              </a:rPr>
              <a:t>Singhal R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11"/>
              </a:rPr>
              <a:t>Perry DC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12"/>
              </a:rPr>
              <a:t>Khan FN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13"/>
              </a:rPr>
              <a:t>Cohen D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14"/>
              </a:rPr>
              <a:t>Stevenson HL</a:t>
            </a:r>
            <a:r>
              <a:rPr lang="en-US" sz="1100" dirty="0" smtClean="0">
                <a:solidFill>
                  <a:srgbClr val="000066"/>
                </a:solidFill>
              </a:rPr>
              <a:t>, </a:t>
            </a:r>
            <a:r>
              <a:rPr lang="en-US" sz="1100" dirty="0" smtClean="0">
                <a:solidFill>
                  <a:srgbClr val="000066"/>
                </a:solidFill>
                <a:hlinkClick r:id="rId15"/>
              </a:rPr>
              <a:t>James LA</a:t>
            </a:r>
            <a:r>
              <a:rPr lang="en-US" sz="1100" dirty="0" smtClean="0">
                <a:solidFill>
                  <a:srgbClr val="000066"/>
                </a:solidFill>
              </a:rPr>
              <a:t>, et al. The use of CRP within a clinical prediction algorithm for the differentiation of septic arthritis and transient synovitis in children. </a:t>
            </a:r>
            <a:r>
              <a:rPr lang="pt-BR" sz="1100" dirty="0" smtClean="0">
                <a:solidFill>
                  <a:srgbClr val="000066"/>
                </a:solidFill>
                <a:hlinkClick r:id="rId16" tooltip="The Journal of bone and joint surgery. British volume."/>
              </a:rPr>
              <a:t>J. Bone Joint Surg. Br.</a:t>
            </a:r>
            <a:r>
              <a:rPr lang="pt-BR" sz="1100" dirty="0" smtClean="0">
                <a:solidFill>
                  <a:srgbClr val="000066"/>
                </a:solidFill>
              </a:rPr>
              <a:t> 2011 Nov;93(11):1556-61.</a:t>
            </a:r>
          </a:p>
          <a:p>
            <a:r>
              <a:rPr lang="pt-BR" sz="1100" dirty="0" smtClean="0">
                <a:solidFill>
                  <a:srgbClr val="000066"/>
                </a:solidFill>
              </a:rPr>
              <a:t>17. Rosa JRP, Kojima CM, Fernanades LFL, Hehn BJ, Santili C. Fluxograma diferencial entre a artrite séptica e sinovite transitória do quadril em crianças. </a:t>
            </a:r>
            <a:r>
              <a:rPr lang="en-US" sz="1100" dirty="0" smtClean="0">
                <a:solidFill>
                  <a:srgbClr val="000066"/>
                </a:solidFill>
              </a:rPr>
              <a:t>Acta. Ortop. Bras. 2011;19(4): 202-5.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18. John, et al. Arthritis in Children and Adolescents John. Pediatrics in Review. Pediatrics 2011; 32:470-480.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19. Krogstad P MD. Bacterial arthritis: Treatment and outcome in infants and children. UpToDate. Last review: Jun 2013.</a:t>
            </a:r>
            <a:endParaRPr lang="pt-BR" sz="1100" dirty="0" smtClean="0">
              <a:solidFill>
                <a:srgbClr val="000066"/>
              </a:solidFill>
            </a:endParaRPr>
          </a:p>
          <a:p>
            <a:r>
              <a:rPr lang="en-US" sz="1100" dirty="0" smtClean="0">
                <a:solidFill>
                  <a:srgbClr val="000066"/>
                </a:solidFill>
              </a:rPr>
              <a:t>20. </a:t>
            </a:r>
            <a:r>
              <a:rPr lang="en-US" sz="1100" dirty="0" smtClean="0">
                <a:solidFill>
                  <a:srgbClr val="000066"/>
                </a:solidFill>
                <a:hlinkClick r:id="rId17"/>
              </a:rPr>
              <a:t>Mathews</a:t>
            </a:r>
            <a:r>
              <a:rPr lang="en-US" sz="1100" dirty="0" smtClean="0">
                <a:solidFill>
                  <a:srgbClr val="000066"/>
                </a:solidFill>
              </a:rPr>
              <a:t> CJ, </a:t>
            </a:r>
            <a:r>
              <a:rPr lang="en-US" sz="1100" dirty="0" smtClean="0">
                <a:solidFill>
                  <a:srgbClr val="000066"/>
                </a:solidFill>
                <a:hlinkClick r:id="rId18"/>
              </a:rPr>
              <a:t>Kingsley</a:t>
            </a:r>
            <a:r>
              <a:rPr lang="en-US" sz="1100" dirty="0" smtClean="0">
                <a:solidFill>
                  <a:srgbClr val="000066"/>
                </a:solidFill>
              </a:rPr>
              <a:t> G, </a:t>
            </a:r>
            <a:r>
              <a:rPr lang="en-US" sz="1100" dirty="0" smtClean="0">
                <a:solidFill>
                  <a:srgbClr val="000066"/>
                </a:solidFill>
                <a:hlinkClick r:id="rId19"/>
              </a:rPr>
              <a:t>Field</a:t>
            </a:r>
            <a:r>
              <a:rPr lang="en-US" sz="1100" dirty="0" smtClean="0">
                <a:solidFill>
                  <a:srgbClr val="000066"/>
                </a:solidFill>
              </a:rPr>
              <a:t> M, </a:t>
            </a:r>
            <a:r>
              <a:rPr lang="en-US" sz="1100" dirty="0" smtClean="0">
                <a:solidFill>
                  <a:srgbClr val="000066"/>
                </a:solidFill>
                <a:hlinkClick r:id="rId20"/>
              </a:rPr>
              <a:t>Jones</a:t>
            </a:r>
            <a:r>
              <a:rPr lang="en-US" sz="1100" dirty="0" smtClean="0">
                <a:solidFill>
                  <a:srgbClr val="000066"/>
                </a:solidFill>
              </a:rPr>
              <a:t> A, </a:t>
            </a:r>
            <a:r>
              <a:rPr lang="en-US" sz="1100" dirty="0" smtClean="0">
                <a:solidFill>
                  <a:srgbClr val="000066"/>
                </a:solidFill>
                <a:hlinkClick r:id="rId21"/>
              </a:rPr>
              <a:t>Weston</a:t>
            </a:r>
            <a:r>
              <a:rPr lang="en-US" sz="1100" dirty="0" smtClean="0">
                <a:solidFill>
                  <a:srgbClr val="000066"/>
                </a:solidFill>
              </a:rPr>
              <a:t> VC, </a:t>
            </a:r>
            <a:r>
              <a:rPr lang="en-US" sz="1100" dirty="0" smtClean="0">
                <a:solidFill>
                  <a:srgbClr val="000066"/>
                </a:solidFill>
                <a:hlinkClick r:id="rId22"/>
              </a:rPr>
              <a:t>Phillips</a:t>
            </a:r>
            <a:r>
              <a:rPr lang="en-US" sz="1100" dirty="0" smtClean="0">
                <a:solidFill>
                  <a:srgbClr val="000066"/>
                </a:solidFill>
              </a:rPr>
              <a:t> M, et al. Management of septic arthritis: a systematic review. </a:t>
            </a:r>
            <a:r>
              <a:rPr lang="pt-BR" sz="1100" dirty="0" smtClean="0">
                <a:solidFill>
                  <a:srgbClr val="000066"/>
                </a:solidFill>
              </a:rPr>
              <a:t>Ann. Rheum. Dis. 2007 April; 66(4): 440–445.</a:t>
            </a:r>
          </a:p>
          <a:p>
            <a:r>
              <a:rPr lang="en-US" sz="1100" dirty="0" smtClean="0">
                <a:solidFill>
                  <a:srgbClr val="000066"/>
                </a:solidFill>
              </a:rPr>
              <a:t>21. Mathews CJ, Coakley G. Septic arthritis: current diagnostic and therapeutic algorithm. Curr. Opin. Rheumatol. 2008;20:457–462.</a:t>
            </a:r>
            <a:endParaRPr lang="pt-BR" sz="1100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aixaDeTexto 15"/>
          <p:cNvSpPr txBox="1"/>
          <p:nvPr/>
        </p:nvSpPr>
        <p:spPr>
          <a:xfrm>
            <a:off x="71438" y="5572140"/>
            <a:ext cx="9001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0066"/>
                </a:solidFill>
              </a:rPr>
              <a:t>“Que o teu orgulho e objetivo consistam em pôr no teu trabalho algo que se assemelhe a um milagre. E que o teu trabalho seja perfeito para que, mesmo depois da tua morte, ele permaneça.” </a:t>
            </a:r>
            <a:r>
              <a:rPr lang="pt-BR" sz="1400" b="1" dirty="0" smtClean="0">
                <a:solidFill>
                  <a:srgbClr val="000066"/>
                </a:solidFill>
              </a:rPr>
              <a:t>Leonardo da Vinci</a:t>
            </a:r>
            <a:endParaRPr lang="pt-BR" sz="2400" b="1" dirty="0">
              <a:solidFill>
                <a:srgbClr val="000066"/>
              </a:solidFill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357166"/>
            <a:ext cx="8429625" cy="707886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Obrigada!</a:t>
            </a:r>
            <a:endParaRPr lang="pt-BR" sz="4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3" name="Imagem 2" descr="IMG_34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303719"/>
            <a:ext cx="5500726" cy="4125545"/>
          </a:xfrm>
          <a:prstGeom prst="rect">
            <a:avLst/>
          </a:prstGeom>
          <a:ln w="76200">
            <a:solidFill>
              <a:srgbClr val="000066"/>
            </a:solidFill>
          </a:ln>
        </p:spPr>
      </p:pic>
      <p:pic>
        <p:nvPicPr>
          <p:cNvPr id="6" name="Imagem 5" descr="IMG_01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" y="1214422"/>
            <a:ext cx="1733818" cy="2071677"/>
          </a:xfrm>
          <a:prstGeom prst="rect">
            <a:avLst/>
          </a:prstGeom>
        </p:spPr>
      </p:pic>
      <p:pic>
        <p:nvPicPr>
          <p:cNvPr id="7" name="Imagem 6" descr="IMG_01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1214422"/>
            <a:ext cx="1571636" cy="2095515"/>
          </a:xfrm>
          <a:prstGeom prst="rect">
            <a:avLst/>
          </a:prstGeom>
        </p:spPr>
      </p:pic>
      <p:pic>
        <p:nvPicPr>
          <p:cNvPr id="8" name="Imagem 7" descr="IMG_07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6116" y="1214421"/>
            <a:ext cx="1571636" cy="2095515"/>
          </a:xfrm>
          <a:prstGeom prst="rect">
            <a:avLst/>
          </a:prstGeom>
        </p:spPr>
      </p:pic>
      <p:pic>
        <p:nvPicPr>
          <p:cNvPr id="9" name="Imagem 8" descr="IMG_080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00760" y="1238234"/>
            <a:ext cx="1571636" cy="2095514"/>
          </a:xfrm>
          <a:prstGeom prst="rect">
            <a:avLst/>
          </a:prstGeom>
        </p:spPr>
      </p:pic>
      <p:pic>
        <p:nvPicPr>
          <p:cNvPr id="10" name="Imagem 9" descr="IMG_098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3438" y="1214422"/>
            <a:ext cx="1571636" cy="2095515"/>
          </a:xfrm>
          <a:prstGeom prst="rect">
            <a:avLst/>
          </a:prstGeom>
        </p:spPr>
      </p:pic>
      <p:pic>
        <p:nvPicPr>
          <p:cNvPr id="11" name="Imagem 10" descr="IMG_116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43107" y="3357562"/>
            <a:ext cx="2857521" cy="2143140"/>
          </a:xfrm>
          <a:prstGeom prst="rect">
            <a:avLst/>
          </a:prstGeom>
        </p:spPr>
      </p:pic>
      <p:pic>
        <p:nvPicPr>
          <p:cNvPr id="12" name="Imagem 11" descr="IMG_212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36695" y="1214422"/>
            <a:ext cx="1607337" cy="2143116"/>
          </a:xfrm>
          <a:prstGeom prst="rect">
            <a:avLst/>
          </a:prstGeom>
        </p:spPr>
      </p:pic>
      <p:pic>
        <p:nvPicPr>
          <p:cNvPr id="13" name="Imagem 12" descr="IMG_274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963739" y="3357562"/>
            <a:ext cx="2608657" cy="2143139"/>
          </a:xfrm>
          <a:prstGeom prst="rect">
            <a:avLst/>
          </a:prstGeom>
        </p:spPr>
      </p:pic>
      <p:pic>
        <p:nvPicPr>
          <p:cNvPr id="14" name="Imagem 13" descr="IMG_283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0551" y="3357586"/>
            <a:ext cx="2153659" cy="2143116"/>
          </a:xfrm>
          <a:prstGeom prst="rect">
            <a:avLst/>
          </a:prstGeom>
        </p:spPr>
      </p:pic>
      <p:pic>
        <p:nvPicPr>
          <p:cNvPr id="15" name="Imagem 14" descr="IMG_3488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36677" y="3357562"/>
            <a:ext cx="1607355" cy="2143139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1723</Words>
  <Application>Microsoft Office PowerPoint</Application>
  <PresentationFormat>Apresentação na tela (4:3)</PresentationFormat>
  <Paragraphs>191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Naima</dc:creator>
  <cp:lastModifiedBy>Paulo</cp:lastModifiedBy>
  <cp:revision>187</cp:revision>
  <dcterms:created xsi:type="dcterms:W3CDTF">2013-11-19T22:09:03Z</dcterms:created>
  <dcterms:modified xsi:type="dcterms:W3CDTF">2013-12-13T02:09:46Z</dcterms:modified>
</cp:coreProperties>
</file>